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slideLayouts/slideLayout22.xml" ContentType="application/vnd.openxmlformats-officedocument.presentationml.slideLayout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63" r:id="rId6"/>
    <p:sldMasterId id="2147483668" r:id="rId7"/>
    <p:sldMasterId id="2147483666" r:id="rId8"/>
  </p:sldMasterIdLst>
  <p:sldIdLst>
    <p:sldId id="257" r:id="rId9"/>
    <p:sldId id="258" r:id="rId10"/>
    <p:sldId id="259" r:id="rId11"/>
    <p:sldId id="260" r:id="rId12"/>
    <p:sldId id="261" r:id="rId13"/>
    <p:sldId id="264" r:id="rId14"/>
    <p:sldId id="262" r:id="rId15"/>
    <p:sldId id="263" r:id="rId1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C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61" autoAdjust="0"/>
    <p:restoredTop sz="94694"/>
  </p:normalViewPr>
  <p:slideViewPr>
    <p:cSldViewPr snapToGrid="0">
      <p:cViewPr varScale="1">
        <p:scale>
          <a:sx n="131" d="100"/>
          <a:sy n="131" d="100"/>
        </p:scale>
        <p:origin x="125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ris Nuijten" userId="ca63ddd2-77c0-485a-a8de-02d6d9943c2b" providerId="ADAL" clId="{D0CEF279-1804-DD41-BBAD-D91911107C17}"/>
    <pc:docChg chg="custSel addSld delSld addMainMaster modMainMaster">
      <pc:chgData name="Boris Nuijten" userId="ca63ddd2-77c0-485a-a8de-02d6d9943c2b" providerId="ADAL" clId="{D0CEF279-1804-DD41-BBAD-D91911107C17}" dt="2024-06-04T11:56:58.001" v="51" actId="6014"/>
      <pc:docMkLst>
        <pc:docMk/>
      </pc:docMkLst>
      <pc:sldChg chg="del">
        <pc:chgData name="Boris Nuijten" userId="ca63ddd2-77c0-485a-a8de-02d6d9943c2b" providerId="ADAL" clId="{D0CEF279-1804-DD41-BBAD-D91911107C17}" dt="2024-06-04T07:47:03.578" v="37" actId="2696"/>
        <pc:sldMkLst>
          <pc:docMk/>
          <pc:sldMk cId="4209114650" sldId="256"/>
        </pc:sldMkLst>
      </pc:sldChg>
      <pc:sldChg chg="new">
        <pc:chgData name="Boris Nuijten" userId="ca63ddd2-77c0-485a-a8de-02d6d9943c2b" providerId="ADAL" clId="{D0CEF279-1804-DD41-BBAD-D91911107C17}" dt="2024-06-04T07:47:00.103" v="36" actId="680"/>
        <pc:sldMkLst>
          <pc:docMk/>
          <pc:sldMk cId="4057844725" sldId="257"/>
        </pc:sldMkLst>
      </pc:sldChg>
      <pc:sldMasterChg chg="modSp mod modSldLayout">
        <pc:chgData name="Boris Nuijten" userId="ca63ddd2-77c0-485a-a8de-02d6d9943c2b" providerId="ADAL" clId="{D0CEF279-1804-DD41-BBAD-D91911107C17}" dt="2024-06-04T11:56:28.886" v="49" actId="6014"/>
        <pc:sldMasterMkLst>
          <pc:docMk/>
          <pc:sldMasterMk cId="1458023816" sldId="2147483648"/>
        </pc:sldMasterMkLst>
        <pc:spChg chg="mod">
          <ac:chgData name="Boris Nuijten" userId="ca63ddd2-77c0-485a-a8de-02d6d9943c2b" providerId="ADAL" clId="{D0CEF279-1804-DD41-BBAD-D91911107C17}" dt="2024-06-04T07:47:42.620" v="40" actId="3064"/>
          <ac:spMkLst>
            <pc:docMk/>
            <pc:sldMasterMk cId="1458023816" sldId="2147483648"/>
            <ac:spMk id="12" creationId="{FCE1FF28-CEF2-9913-034A-BC042C79EF6E}"/>
          </ac:spMkLst>
        </pc:spChg>
        <pc:spChg chg="mod">
          <ac:chgData name="Boris Nuijten" userId="ca63ddd2-77c0-485a-a8de-02d6d9943c2b" providerId="ADAL" clId="{D0CEF279-1804-DD41-BBAD-D91911107C17}" dt="2024-06-04T07:43:10.345" v="9" actId="947"/>
          <ac:spMkLst>
            <pc:docMk/>
            <pc:sldMasterMk cId="1458023816" sldId="2147483648"/>
            <ac:spMk id="13" creationId="{229191FC-2015-DB55-99DF-330AA3FD4427}"/>
          </ac:spMkLst>
        </pc:spChg>
        <pc:sldLayoutChg chg="modSp mod">
          <pc:chgData name="Boris Nuijten" userId="ca63ddd2-77c0-485a-a8de-02d6d9943c2b" providerId="ADAL" clId="{D0CEF279-1804-DD41-BBAD-D91911107C17}" dt="2024-06-04T11:56:28.886" v="49" actId="6014"/>
          <pc:sldLayoutMkLst>
            <pc:docMk/>
            <pc:sldMasterMk cId="1458023816" sldId="2147483648"/>
            <pc:sldLayoutMk cId="518589351" sldId="2147483649"/>
          </pc:sldLayoutMkLst>
          <pc:spChg chg="mod">
            <ac:chgData name="Boris Nuijten" userId="ca63ddd2-77c0-485a-a8de-02d6d9943c2b" providerId="ADAL" clId="{D0CEF279-1804-DD41-BBAD-D91911107C17}" dt="2024-06-04T07:47:32.184" v="39" actId="3064"/>
            <ac:spMkLst>
              <pc:docMk/>
              <pc:sldMasterMk cId="1458023816" sldId="2147483648"/>
              <pc:sldLayoutMk cId="518589351" sldId="2147483649"/>
              <ac:spMk id="7" creationId="{ADBB03A5-8750-8F70-04BA-384FEE613B24}"/>
            </ac:spMkLst>
          </pc:spChg>
          <pc:spChg chg="mod">
            <ac:chgData name="Boris Nuijten" userId="ca63ddd2-77c0-485a-a8de-02d6d9943c2b" providerId="ADAL" clId="{D0CEF279-1804-DD41-BBAD-D91911107C17}" dt="2024-06-04T07:47:28.886" v="38" actId="3064"/>
            <ac:spMkLst>
              <pc:docMk/>
              <pc:sldMasterMk cId="1458023816" sldId="2147483648"/>
              <pc:sldLayoutMk cId="518589351" sldId="2147483649"/>
              <ac:spMk id="8" creationId="{D9FBF551-11CB-0E4F-1E4D-88D873970B68}"/>
            </ac:spMkLst>
          </pc:spChg>
        </pc:sldLayoutChg>
      </pc:sldMasterChg>
      <pc:sldMasterChg chg="modSp mod modSldLayout">
        <pc:chgData name="Boris Nuijten" userId="ca63ddd2-77c0-485a-a8de-02d6d9943c2b" providerId="ADAL" clId="{D0CEF279-1804-DD41-BBAD-D91911107C17}" dt="2024-06-04T11:56:02.776" v="47" actId="6014"/>
        <pc:sldMasterMkLst>
          <pc:docMk/>
          <pc:sldMasterMk cId="3718156263" sldId="2147483660"/>
        </pc:sldMasterMkLst>
        <pc:spChg chg="mod">
          <ac:chgData name="Boris Nuijten" userId="ca63ddd2-77c0-485a-a8de-02d6d9943c2b" providerId="ADAL" clId="{D0CEF279-1804-DD41-BBAD-D91911107C17}" dt="2024-06-04T07:41:55.145" v="7" actId="947"/>
          <ac:spMkLst>
            <pc:docMk/>
            <pc:sldMasterMk cId="3718156263" sldId="2147483660"/>
            <ac:spMk id="8" creationId="{CF006083-5B29-EBFA-774E-95C5635AE9B5}"/>
          </ac:spMkLst>
        </pc:spChg>
        <pc:sldLayoutChg chg="mod">
          <pc:chgData name="Boris Nuijten" userId="ca63ddd2-77c0-485a-a8de-02d6d9943c2b" providerId="ADAL" clId="{D0CEF279-1804-DD41-BBAD-D91911107C17}" dt="2024-06-04T11:55:56.219" v="46" actId="6014"/>
          <pc:sldLayoutMkLst>
            <pc:docMk/>
            <pc:sldMasterMk cId="3718156263" sldId="2147483660"/>
            <pc:sldLayoutMk cId="1266688346" sldId="2147483661"/>
          </pc:sldLayoutMkLst>
        </pc:sldLayoutChg>
        <pc:sldLayoutChg chg="mod">
          <pc:chgData name="Boris Nuijten" userId="ca63ddd2-77c0-485a-a8de-02d6d9943c2b" providerId="ADAL" clId="{D0CEF279-1804-DD41-BBAD-D91911107C17}" dt="2024-06-04T11:56:02.776" v="47" actId="6014"/>
          <pc:sldLayoutMkLst>
            <pc:docMk/>
            <pc:sldMasterMk cId="3718156263" sldId="2147483660"/>
            <pc:sldLayoutMk cId="1545416068" sldId="2147483662"/>
          </pc:sldLayoutMkLst>
        </pc:sldLayoutChg>
      </pc:sldMasterChg>
      <pc:sldMasterChg chg="modSp mod modSldLayout">
        <pc:chgData name="Boris Nuijten" userId="ca63ddd2-77c0-485a-a8de-02d6d9943c2b" providerId="ADAL" clId="{D0CEF279-1804-DD41-BBAD-D91911107C17}" dt="2024-06-04T11:55:29.327" v="43" actId="6014"/>
        <pc:sldMasterMkLst>
          <pc:docMk/>
          <pc:sldMasterMk cId="1136540926" sldId="2147483663"/>
        </pc:sldMasterMkLst>
        <pc:spChg chg="mod">
          <ac:chgData name="Boris Nuijten" userId="ca63ddd2-77c0-485a-a8de-02d6d9943c2b" providerId="ADAL" clId="{D0CEF279-1804-DD41-BBAD-D91911107C17}" dt="2024-06-04T07:42:18.330" v="8" actId="947"/>
          <ac:spMkLst>
            <pc:docMk/>
            <pc:sldMasterMk cId="1136540926" sldId="2147483663"/>
            <ac:spMk id="8" creationId="{DCA18B2B-E092-FBC8-1F5B-E7C138CFD63D}"/>
          </ac:spMkLst>
        </pc:spChg>
        <pc:sldLayoutChg chg="mod">
          <pc:chgData name="Boris Nuijten" userId="ca63ddd2-77c0-485a-a8de-02d6d9943c2b" providerId="ADAL" clId="{D0CEF279-1804-DD41-BBAD-D91911107C17}" dt="2024-06-04T11:55:23.083" v="42" actId="6014"/>
          <pc:sldLayoutMkLst>
            <pc:docMk/>
            <pc:sldMasterMk cId="1136540926" sldId="2147483663"/>
            <pc:sldLayoutMk cId="3026330286" sldId="2147483664"/>
          </pc:sldLayoutMkLst>
        </pc:sldLayoutChg>
        <pc:sldLayoutChg chg="mod">
          <pc:chgData name="Boris Nuijten" userId="ca63ddd2-77c0-485a-a8de-02d6d9943c2b" providerId="ADAL" clId="{D0CEF279-1804-DD41-BBAD-D91911107C17}" dt="2024-06-04T11:55:29.327" v="43" actId="6014"/>
          <pc:sldLayoutMkLst>
            <pc:docMk/>
            <pc:sldMasterMk cId="1136540926" sldId="2147483663"/>
            <pc:sldLayoutMk cId="2854424086" sldId="2147483665"/>
          </pc:sldLayoutMkLst>
        </pc:sldLayoutChg>
      </pc:sldMasterChg>
      <pc:sldMasterChg chg="addSp delSp modSp new mod addSldLayout delSldLayout modSldLayout">
        <pc:chgData name="Boris Nuijten" userId="ca63ddd2-77c0-485a-a8de-02d6d9943c2b" providerId="ADAL" clId="{D0CEF279-1804-DD41-BBAD-D91911107C17}" dt="2024-06-04T11:56:58.001" v="51" actId="6014"/>
        <pc:sldMasterMkLst>
          <pc:docMk/>
          <pc:sldMasterMk cId="3623628092" sldId="2147483666"/>
        </pc:sldMasterMkLst>
        <pc:spChg chg="del">
          <ac:chgData name="Boris Nuijten" userId="ca63ddd2-77c0-485a-a8de-02d6d9943c2b" providerId="ADAL" clId="{D0CEF279-1804-DD41-BBAD-D91911107C17}" dt="2024-06-04T07:43:59.205" v="11" actId="478"/>
          <ac:spMkLst>
            <pc:docMk/>
            <pc:sldMasterMk cId="3623628092" sldId="2147483666"/>
            <ac:spMk id="2" creationId="{1BACD11D-F330-20CE-777C-D0DD66C5E8DD}"/>
          </ac:spMkLst>
        </pc:spChg>
        <pc:spChg chg="del">
          <ac:chgData name="Boris Nuijten" userId="ca63ddd2-77c0-485a-a8de-02d6d9943c2b" providerId="ADAL" clId="{D0CEF279-1804-DD41-BBAD-D91911107C17}" dt="2024-06-04T07:43:59.205" v="11" actId="478"/>
          <ac:spMkLst>
            <pc:docMk/>
            <pc:sldMasterMk cId="3623628092" sldId="2147483666"/>
            <ac:spMk id="3" creationId="{CC990729-54C5-B182-37AE-189859A36CED}"/>
          </ac:spMkLst>
        </pc:spChg>
        <pc:spChg chg="del">
          <ac:chgData name="Boris Nuijten" userId="ca63ddd2-77c0-485a-a8de-02d6d9943c2b" providerId="ADAL" clId="{D0CEF279-1804-DD41-BBAD-D91911107C17}" dt="2024-06-04T07:43:59.205" v="11" actId="478"/>
          <ac:spMkLst>
            <pc:docMk/>
            <pc:sldMasterMk cId="3623628092" sldId="2147483666"/>
            <ac:spMk id="4" creationId="{F596BB80-0A2F-006C-E148-72010C546A7F}"/>
          </ac:spMkLst>
        </pc:spChg>
        <pc:spChg chg="del">
          <ac:chgData name="Boris Nuijten" userId="ca63ddd2-77c0-485a-a8de-02d6d9943c2b" providerId="ADAL" clId="{D0CEF279-1804-DD41-BBAD-D91911107C17}" dt="2024-06-04T07:43:59.205" v="11" actId="478"/>
          <ac:spMkLst>
            <pc:docMk/>
            <pc:sldMasterMk cId="3623628092" sldId="2147483666"/>
            <ac:spMk id="5" creationId="{D0A6B7A8-0F86-B701-90B8-06EFD8F47F62}"/>
          </ac:spMkLst>
        </pc:spChg>
        <pc:spChg chg="del">
          <ac:chgData name="Boris Nuijten" userId="ca63ddd2-77c0-485a-a8de-02d6d9943c2b" providerId="ADAL" clId="{D0CEF279-1804-DD41-BBAD-D91911107C17}" dt="2024-06-04T07:43:59.205" v="11" actId="478"/>
          <ac:spMkLst>
            <pc:docMk/>
            <pc:sldMasterMk cId="3623628092" sldId="2147483666"/>
            <ac:spMk id="6" creationId="{378D4F31-0212-04CD-0AA2-BC03DC29BD44}"/>
          </ac:spMkLst>
        </pc:spChg>
        <pc:spChg chg="add mod">
          <ac:chgData name="Boris Nuijten" userId="ca63ddd2-77c0-485a-a8de-02d6d9943c2b" providerId="ADAL" clId="{D0CEF279-1804-DD41-BBAD-D91911107C17}" dt="2024-06-04T07:45:48.379" v="22" actId="1076"/>
          <ac:spMkLst>
            <pc:docMk/>
            <pc:sldMasterMk cId="3623628092" sldId="2147483666"/>
            <ac:spMk id="7" creationId="{6C38451D-E453-7B8D-EDDF-86DA228224F1}"/>
          </ac:spMkLst>
        </pc:spChg>
        <pc:picChg chg="add mod">
          <ac:chgData name="Boris Nuijten" userId="ca63ddd2-77c0-485a-a8de-02d6d9943c2b" providerId="ADAL" clId="{D0CEF279-1804-DD41-BBAD-D91911107C17}" dt="2024-06-04T07:44:13.631" v="17" actId="167"/>
          <ac:picMkLst>
            <pc:docMk/>
            <pc:sldMasterMk cId="3623628092" sldId="2147483666"/>
            <ac:picMk id="9" creationId="{C2805729-3760-382F-0487-90F89013028D}"/>
          </ac:picMkLst>
        </pc:picChg>
        <pc:picChg chg="add mod">
          <ac:chgData name="Boris Nuijten" userId="ca63ddd2-77c0-485a-a8de-02d6d9943c2b" providerId="ADAL" clId="{D0CEF279-1804-DD41-BBAD-D91911107C17}" dt="2024-06-04T07:45:14.976" v="20" actId="14826"/>
          <ac:picMkLst>
            <pc:docMk/>
            <pc:sldMasterMk cId="3623628092" sldId="2147483666"/>
            <ac:picMk id="10" creationId="{1D5ED03C-C99D-F878-F5BF-72064C4A2096}"/>
          </ac:picMkLst>
        </pc:picChg>
        <pc:sldLayoutChg chg="addSp delSp modSp new mod replId">
          <pc:chgData name="Boris Nuijten" userId="ca63ddd2-77c0-485a-a8de-02d6d9943c2b" providerId="ADAL" clId="{D0CEF279-1804-DD41-BBAD-D91911107C17}" dt="2024-06-04T11:56:58.001" v="51" actId="6014"/>
          <pc:sldLayoutMkLst>
            <pc:docMk/>
            <pc:sldMasterMk cId="3623628092" sldId="2147483666"/>
            <pc:sldLayoutMk cId="7590980" sldId="2147483667"/>
          </pc:sldLayoutMkLst>
          <pc:spChg chg="del">
            <ac:chgData name="Boris Nuijten" userId="ca63ddd2-77c0-485a-a8de-02d6d9943c2b" providerId="ADAL" clId="{D0CEF279-1804-DD41-BBAD-D91911107C17}" dt="2024-06-04T07:46:13.508" v="23" actId="478"/>
            <ac:spMkLst>
              <pc:docMk/>
              <pc:sldMasterMk cId="3623628092" sldId="2147483666"/>
              <pc:sldLayoutMk cId="7590980" sldId="2147483667"/>
              <ac:spMk id="2" creationId="{D40A47CD-0F6E-D2D9-37DA-EBB1CE8D2166}"/>
            </ac:spMkLst>
          </pc:spChg>
          <pc:spChg chg="del">
            <ac:chgData name="Boris Nuijten" userId="ca63ddd2-77c0-485a-a8de-02d6d9943c2b" providerId="ADAL" clId="{D0CEF279-1804-DD41-BBAD-D91911107C17}" dt="2024-06-04T07:46:13.508" v="23" actId="478"/>
            <ac:spMkLst>
              <pc:docMk/>
              <pc:sldMasterMk cId="3623628092" sldId="2147483666"/>
              <pc:sldLayoutMk cId="7590980" sldId="2147483667"/>
              <ac:spMk id="3" creationId="{68904C76-0D2E-A1DC-F8A0-38262E283B2E}"/>
            </ac:spMkLst>
          </pc:spChg>
          <pc:spChg chg="del">
            <ac:chgData name="Boris Nuijten" userId="ca63ddd2-77c0-485a-a8de-02d6d9943c2b" providerId="ADAL" clId="{D0CEF279-1804-DD41-BBAD-D91911107C17}" dt="2024-06-04T07:46:13.508" v="23" actId="478"/>
            <ac:spMkLst>
              <pc:docMk/>
              <pc:sldMasterMk cId="3623628092" sldId="2147483666"/>
              <pc:sldLayoutMk cId="7590980" sldId="2147483667"/>
              <ac:spMk id="4" creationId="{602F9A8C-8AFF-E38B-654B-50C81AA90DF3}"/>
            </ac:spMkLst>
          </pc:spChg>
          <pc:spChg chg="del">
            <ac:chgData name="Boris Nuijten" userId="ca63ddd2-77c0-485a-a8de-02d6d9943c2b" providerId="ADAL" clId="{D0CEF279-1804-DD41-BBAD-D91911107C17}" dt="2024-06-04T07:46:13.508" v="23" actId="478"/>
            <ac:spMkLst>
              <pc:docMk/>
              <pc:sldMasterMk cId="3623628092" sldId="2147483666"/>
              <pc:sldLayoutMk cId="7590980" sldId="2147483667"/>
              <ac:spMk id="5" creationId="{427CAAD6-08E6-0AC6-E375-647A88F3F189}"/>
            </ac:spMkLst>
          </pc:spChg>
          <pc:spChg chg="del">
            <ac:chgData name="Boris Nuijten" userId="ca63ddd2-77c0-485a-a8de-02d6d9943c2b" providerId="ADAL" clId="{D0CEF279-1804-DD41-BBAD-D91911107C17}" dt="2024-06-04T07:46:13.508" v="23" actId="478"/>
            <ac:spMkLst>
              <pc:docMk/>
              <pc:sldMasterMk cId="3623628092" sldId="2147483666"/>
              <pc:sldLayoutMk cId="7590980" sldId="2147483667"/>
              <ac:spMk id="6" creationId="{FC9CC436-F892-C379-8943-6654D9C58D1F}"/>
            </ac:spMkLst>
          </pc:spChg>
          <pc:spChg chg="add mod">
            <ac:chgData name="Boris Nuijten" userId="ca63ddd2-77c0-485a-a8de-02d6d9943c2b" providerId="ADAL" clId="{D0CEF279-1804-DD41-BBAD-D91911107C17}" dt="2024-06-04T07:46:14.186" v="24"/>
            <ac:spMkLst>
              <pc:docMk/>
              <pc:sldMasterMk cId="3623628092" sldId="2147483666"/>
              <pc:sldLayoutMk cId="7590980" sldId="2147483667"/>
              <ac:spMk id="7" creationId="{CC0554C2-2693-6DEA-F198-866F33CD97FB}"/>
            </ac:spMkLst>
          </pc:spChg>
          <pc:spChg chg="add mod">
            <ac:chgData name="Boris Nuijten" userId="ca63ddd2-77c0-485a-a8de-02d6d9943c2b" providerId="ADAL" clId="{D0CEF279-1804-DD41-BBAD-D91911107C17}" dt="2024-06-04T07:46:32.353" v="25" actId="947"/>
            <ac:spMkLst>
              <pc:docMk/>
              <pc:sldMasterMk cId="3623628092" sldId="2147483666"/>
              <pc:sldLayoutMk cId="7590980" sldId="2147483667"/>
              <ac:spMk id="8" creationId="{8E8A6705-826A-CC10-A0F8-CB70B9040FFB}"/>
            </ac:spMkLst>
          </pc:spChg>
        </pc:sldLayoutChg>
        <pc:sldLayoutChg chg="new del replId">
          <pc:chgData name="Boris Nuijten" userId="ca63ddd2-77c0-485a-a8de-02d6d9943c2b" providerId="ADAL" clId="{D0CEF279-1804-DD41-BBAD-D91911107C17}" dt="2024-06-04T07:46:41.122" v="26" actId="2696"/>
          <pc:sldLayoutMkLst>
            <pc:docMk/>
            <pc:sldMasterMk cId="3623628092" sldId="2147483666"/>
            <pc:sldLayoutMk cId="3891605377" sldId="2147483668"/>
          </pc:sldLayoutMkLst>
        </pc:sldLayoutChg>
        <pc:sldLayoutChg chg="new del replId">
          <pc:chgData name="Boris Nuijten" userId="ca63ddd2-77c0-485a-a8de-02d6d9943c2b" providerId="ADAL" clId="{D0CEF279-1804-DD41-BBAD-D91911107C17}" dt="2024-06-04T07:46:41.130" v="27" actId="2696"/>
          <pc:sldLayoutMkLst>
            <pc:docMk/>
            <pc:sldMasterMk cId="3623628092" sldId="2147483666"/>
            <pc:sldLayoutMk cId="1466840198" sldId="2147483669"/>
          </pc:sldLayoutMkLst>
        </pc:sldLayoutChg>
        <pc:sldLayoutChg chg="new del replId">
          <pc:chgData name="Boris Nuijten" userId="ca63ddd2-77c0-485a-a8de-02d6d9943c2b" providerId="ADAL" clId="{D0CEF279-1804-DD41-BBAD-D91911107C17}" dt="2024-06-04T07:46:41.155" v="33" actId="2696"/>
          <pc:sldLayoutMkLst>
            <pc:docMk/>
            <pc:sldMasterMk cId="3623628092" sldId="2147483666"/>
            <pc:sldLayoutMk cId="545200602" sldId="2147483670"/>
          </pc:sldLayoutMkLst>
        </pc:sldLayoutChg>
        <pc:sldLayoutChg chg="new del replId">
          <pc:chgData name="Boris Nuijten" userId="ca63ddd2-77c0-485a-a8de-02d6d9943c2b" providerId="ADAL" clId="{D0CEF279-1804-DD41-BBAD-D91911107C17}" dt="2024-06-04T07:46:41.150" v="28" actId="2696"/>
          <pc:sldLayoutMkLst>
            <pc:docMk/>
            <pc:sldMasterMk cId="3623628092" sldId="2147483666"/>
            <pc:sldLayoutMk cId="1025497436" sldId="2147483671"/>
          </pc:sldLayoutMkLst>
        </pc:sldLayoutChg>
        <pc:sldLayoutChg chg="new del replId">
          <pc:chgData name="Boris Nuijten" userId="ca63ddd2-77c0-485a-a8de-02d6d9943c2b" providerId="ADAL" clId="{D0CEF279-1804-DD41-BBAD-D91911107C17}" dt="2024-06-04T07:46:41.151" v="29" actId="2696"/>
          <pc:sldLayoutMkLst>
            <pc:docMk/>
            <pc:sldMasterMk cId="3623628092" sldId="2147483666"/>
            <pc:sldLayoutMk cId="1313262505" sldId="2147483672"/>
          </pc:sldLayoutMkLst>
        </pc:sldLayoutChg>
        <pc:sldLayoutChg chg="new del replId">
          <pc:chgData name="Boris Nuijten" userId="ca63ddd2-77c0-485a-a8de-02d6d9943c2b" providerId="ADAL" clId="{D0CEF279-1804-DD41-BBAD-D91911107C17}" dt="2024-06-04T07:46:41.160" v="34" actId="2696"/>
          <pc:sldLayoutMkLst>
            <pc:docMk/>
            <pc:sldMasterMk cId="3623628092" sldId="2147483666"/>
            <pc:sldLayoutMk cId="3916421453" sldId="2147483673"/>
          </pc:sldLayoutMkLst>
        </pc:sldLayoutChg>
        <pc:sldLayoutChg chg="new del replId">
          <pc:chgData name="Boris Nuijten" userId="ca63ddd2-77c0-485a-a8de-02d6d9943c2b" providerId="ADAL" clId="{D0CEF279-1804-DD41-BBAD-D91911107C17}" dt="2024-06-04T07:46:41.175" v="35" actId="2696"/>
          <pc:sldLayoutMkLst>
            <pc:docMk/>
            <pc:sldMasterMk cId="3623628092" sldId="2147483666"/>
            <pc:sldLayoutMk cId="850773461" sldId="2147483674"/>
          </pc:sldLayoutMkLst>
        </pc:sldLayoutChg>
        <pc:sldLayoutChg chg="new del replId">
          <pc:chgData name="Boris Nuijten" userId="ca63ddd2-77c0-485a-a8de-02d6d9943c2b" providerId="ADAL" clId="{D0CEF279-1804-DD41-BBAD-D91911107C17}" dt="2024-06-04T07:46:41.152" v="30" actId="2696"/>
          <pc:sldLayoutMkLst>
            <pc:docMk/>
            <pc:sldMasterMk cId="3623628092" sldId="2147483666"/>
            <pc:sldLayoutMk cId="3411754970" sldId="2147483675"/>
          </pc:sldLayoutMkLst>
        </pc:sldLayoutChg>
        <pc:sldLayoutChg chg="new del replId">
          <pc:chgData name="Boris Nuijten" userId="ca63ddd2-77c0-485a-a8de-02d6d9943c2b" providerId="ADAL" clId="{D0CEF279-1804-DD41-BBAD-D91911107C17}" dt="2024-06-04T07:46:41.153" v="31" actId="2696"/>
          <pc:sldLayoutMkLst>
            <pc:docMk/>
            <pc:sldMasterMk cId="3623628092" sldId="2147483666"/>
            <pc:sldLayoutMk cId="2169296957" sldId="2147483676"/>
          </pc:sldLayoutMkLst>
        </pc:sldLayoutChg>
        <pc:sldLayoutChg chg="new del replId">
          <pc:chgData name="Boris Nuijten" userId="ca63ddd2-77c0-485a-a8de-02d6d9943c2b" providerId="ADAL" clId="{D0CEF279-1804-DD41-BBAD-D91911107C17}" dt="2024-06-04T07:46:41.154" v="32" actId="2696"/>
          <pc:sldLayoutMkLst>
            <pc:docMk/>
            <pc:sldMasterMk cId="3623628092" sldId="2147483666"/>
            <pc:sldLayoutMk cId="3488360666" sldId="2147483677"/>
          </pc:sldLayoutMkLst>
        </pc:sldLayoutChg>
      </pc:sldMasterChg>
    </pc:docChg>
  </pc:docChgLst>
  <pc:docChgLst>
    <pc:chgData name="Boris Nuijten" userId="ca63ddd2-77c0-485a-a8de-02d6d9943c2b" providerId="ADAL" clId="{05350238-DF7B-DC4C-BEBC-7575C646B721}"/>
    <pc:docChg chg="undo custSel modMainMaster">
      <pc:chgData name="Boris Nuijten" userId="ca63ddd2-77c0-485a-a8de-02d6d9943c2b" providerId="ADAL" clId="{05350238-DF7B-DC4C-BEBC-7575C646B721}" dt="2024-06-11T09:32:15.117" v="3" actId="14826"/>
      <pc:docMkLst>
        <pc:docMk/>
      </pc:docMkLst>
      <pc:sldMasterChg chg="modSp mod">
        <pc:chgData name="Boris Nuijten" userId="ca63ddd2-77c0-485a-a8de-02d6d9943c2b" providerId="ADAL" clId="{05350238-DF7B-DC4C-BEBC-7575C646B721}" dt="2024-06-11T09:20:58.104" v="2" actId="14826"/>
        <pc:sldMasterMkLst>
          <pc:docMk/>
          <pc:sldMasterMk cId="3718156263" sldId="2147483660"/>
        </pc:sldMasterMkLst>
        <pc:picChg chg="mod">
          <ac:chgData name="Boris Nuijten" userId="ca63ddd2-77c0-485a-a8de-02d6d9943c2b" providerId="ADAL" clId="{05350238-DF7B-DC4C-BEBC-7575C646B721}" dt="2024-06-11T09:20:58.104" v="2" actId="14826"/>
          <ac:picMkLst>
            <pc:docMk/>
            <pc:sldMasterMk cId="3718156263" sldId="2147483660"/>
            <ac:picMk id="7" creationId="{16A49AA9-CB97-3B07-6361-5D7626ED8448}"/>
          </ac:picMkLst>
        </pc:picChg>
      </pc:sldMasterChg>
      <pc:sldMasterChg chg="modSp">
        <pc:chgData name="Boris Nuijten" userId="ca63ddd2-77c0-485a-a8de-02d6d9943c2b" providerId="ADAL" clId="{05350238-DF7B-DC4C-BEBC-7575C646B721}" dt="2024-06-11T09:32:15.117" v="3" actId="14826"/>
        <pc:sldMasterMkLst>
          <pc:docMk/>
          <pc:sldMasterMk cId="1136540926" sldId="2147483663"/>
        </pc:sldMasterMkLst>
        <pc:picChg chg="mod">
          <ac:chgData name="Boris Nuijten" userId="ca63ddd2-77c0-485a-a8de-02d6d9943c2b" providerId="ADAL" clId="{05350238-DF7B-DC4C-BEBC-7575C646B721}" dt="2024-06-11T09:32:15.117" v="3" actId="14826"/>
          <ac:picMkLst>
            <pc:docMk/>
            <pc:sldMasterMk cId="1136540926" sldId="2147483663"/>
            <ac:picMk id="7" creationId="{A3E6BFA0-FE05-ADAC-8FEE-86C6EDD21157}"/>
          </ac:picMkLst>
        </pc:picChg>
      </pc:sldMasterChg>
    </pc:docChg>
  </pc:docChgLst>
  <pc:docChgLst>
    <pc:chgData name="Frank Huitenga" userId="73a28820-4cae-4226-a53b-4b70222050f3" providerId="ADAL" clId="{69C667C7-9EB6-4F11-A903-BB0C4987F978}"/>
    <pc:docChg chg="custSel addSld delSld modSld sldOrd modMainMaster">
      <pc:chgData name="Frank Huitenga" userId="73a28820-4cae-4226-a53b-4b70222050f3" providerId="ADAL" clId="{69C667C7-9EB6-4F11-A903-BB0C4987F978}" dt="2024-06-17T08:28:52.444" v="174"/>
      <pc:docMkLst>
        <pc:docMk/>
      </pc:docMkLst>
      <pc:sldChg chg="new del">
        <pc:chgData name="Frank Huitenga" userId="73a28820-4cae-4226-a53b-4b70222050f3" providerId="ADAL" clId="{69C667C7-9EB6-4F11-A903-BB0C4987F978}" dt="2024-06-04T13:08:02.068" v="165" actId="47"/>
        <pc:sldMkLst>
          <pc:docMk/>
          <pc:sldMk cId="3037155716" sldId="258"/>
        </pc:sldMkLst>
      </pc:sldChg>
      <pc:sldChg chg="new">
        <pc:chgData name="Frank Huitenga" userId="73a28820-4cae-4226-a53b-4b70222050f3" providerId="ADAL" clId="{69C667C7-9EB6-4F11-A903-BB0C4987F978}" dt="2024-06-17T08:28:26.400" v="166" actId="680"/>
        <pc:sldMkLst>
          <pc:docMk/>
          <pc:sldMk cId="4176783390" sldId="258"/>
        </pc:sldMkLst>
      </pc:sldChg>
      <pc:sldChg chg="modSp new del mod">
        <pc:chgData name="Frank Huitenga" userId="73a28820-4cae-4226-a53b-4b70222050f3" providerId="ADAL" clId="{69C667C7-9EB6-4F11-A903-BB0C4987F978}" dt="2024-06-04T13:08:02.068" v="165" actId="47"/>
        <pc:sldMkLst>
          <pc:docMk/>
          <pc:sldMk cId="754398781" sldId="259"/>
        </pc:sldMkLst>
        <pc:spChg chg="mod">
          <ac:chgData name="Frank Huitenga" userId="73a28820-4cae-4226-a53b-4b70222050f3" providerId="ADAL" clId="{69C667C7-9EB6-4F11-A903-BB0C4987F978}" dt="2024-06-04T13:03:52.302" v="19" actId="20577"/>
          <ac:spMkLst>
            <pc:docMk/>
            <pc:sldMk cId="754398781" sldId="259"/>
            <ac:spMk id="3" creationId="{EF9D7EF2-D7C0-5DAE-28A6-AC2F86E93F2E}"/>
          </ac:spMkLst>
        </pc:spChg>
      </pc:sldChg>
      <pc:sldChg chg="new">
        <pc:chgData name="Frank Huitenga" userId="73a28820-4cae-4226-a53b-4b70222050f3" providerId="ADAL" clId="{69C667C7-9EB6-4F11-A903-BB0C4987F978}" dt="2024-06-17T08:28:29.556" v="167" actId="680"/>
        <pc:sldMkLst>
          <pc:docMk/>
          <pc:sldMk cId="3141450841" sldId="259"/>
        </pc:sldMkLst>
      </pc:sldChg>
      <pc:sldChg chg="modSp new del mod">
        <pc:chgData name="Frank Huitenga" userId="73a28820-4cae-4226-a53b-4b70222050f3" providerId="ADAL" clId="{69C667C7-9EB6-4F11-A903-BB0C4987F978}" dt="2024-06-04T13:08:02.068" v="165" actId="47"/>
        <pc:sldMkLst>
          <pc:docMk/>
          <pc:sldMk cId="1227879706" sldId="260"/>
        </pc:sldMkLst>
        <pc:spChg chg="mod">
          <ac:chgData name="Frank Huitenga" userId="73a28820-4cae-4226-a53b-4b70222050f3" providerId="ADAL" clId="{69C667C7-9EB6-4F11-A903-BB0C4987F978}" dt="2024-06-04T13:07:28.089" v="145" actId="20577"/>
          <ac:spMkLst>
            <pc:docMk/>
            <pc:sldMk cId="1227879706" sldId="260"/>
            <ac:spMk id="3" creationId="{7AAE4682-B229-53A9-6911-7776C2D3A8CD}"/>
          </ac:spMkLst>
        </pc:spChg>
      </pc:sldChg>
      <pc:sldChg chg="new">
        <pc:chgData name="Frank Huitenga" userId="73a28820-4cae-4226-a53b-4b70222050f3" providerId="ADAL" clId="{69C667C7-9EB6-4F11-A903-BB0C4987F978}" dt="2024-06-17T08:28:33.051" v="168" actId="680"/>
        <pc:sldMkLst>
          <pc:docMk/>
          <pc:sldMk cId="3168180601" sldId="260"/>
        </pc:sldMkLst>
      </pc:sldChg>
      <pc:sldChg chg="modSp new del mod">
        <pc:chgData name="Frank Huitenga" userId="73a28820-4cae-4226-a53b-4b70222050f3" providerId="ADAL" clId="{69C667C7-9EB6-4F11-A903-BB0C4987F978}" dt="2024-06-04T13:08:02.068" v="165" actId="47"/>
        <pc:sldMkLst>
          <pc:docMk/>
          <pc:sldMk cId="567219920" sldId="261"/>
        </pc:sldMkLst>
        <pc:spChg chg="mod">
          <ac:chgData name="Frank Huitenga" userId="73a28820-4cae-4226-a53b-4b70222050f3" providerId="ADAL" clId="{69C667C7-9EB6-4F11-A903-BB0C4987F978}" dt="2024-06-04T13:07:42.786" v="164" actId="20577"/>
          <ac:spMkLst>
            <pc:docMk/>
            <pc:sldMk cId="567219920" sldId="261"/>
            <ac:spMk id="3" creationId="{BF634868-8045-3479-F4CC-96EE79AFF502}"/>
          </ac:spMkLst>
        </pc:spChg>
      </pc:sldChg>
      <pc:sldChg chg="new">
        <pc:chgData name="Frank Huitenga" userId="73a28820-4cae-4226-a53b-4b70222050f3" providerId="ADAL" clId="{69C667C7-9EB6-4F11-A903-BB0C4987F978}" dt="2024-06-17T08:28:36.173" v="169" actId="680"/>
        <pc:sldMkLst>
          <pc:docMk/>
          <pc:sldMk cId="3875316707" sldId="261"/>
        </pc:sldMkLst>
      </pc:sldChg>
      <pc:sldChg chg="new">
        <pc:chgData name="Frank Huitenga" userId="73a28820-4cae-4226-a53b-4b70222050f3" providerId="ADAL" clId="{69C667C7-9EB6-4F11-A903-BB0C4987F978}" dt="2024-06-17T08:28:38.466" v="170" actId="680"/>
        <pc:sldMkLst>
          <pc:docMk/>
          <pc:sldMk cId="3587408860" sldId="262"/>
        </pc:sldMkLst>
      </pc:sldChg>
      <pc:sldChg chg="new">
        <pc:chgData name="Frank Huitenga" userId="73a28820-4cae-4226-a53b-4b70222050f3" providerId="ADAL" clId="{69C667C7-9EB6-4F11-A903-BB0C4987F978}" dt="2024-06-17T08:28:41.686" v="171" actId="680"/>
        <pc:sldMkLst>
          <pc:docMk/>
          <pc:sldMk cId="2850344816" sldId="263"/>
        </pc:sldMkLst>
      </pc:sldChg>
      <pc:sldChg chg="new ord">
        <pc:chgData name="Frank Huitenga" userId="73a28820-4cae-4226-a53b-4b70222050f3" providerId="ADAL" clId="{69C667C7-9EB6-4F11-A903-BB0C4987F978}" dt="2024-06-17T08:28:52.444" v="174"/>
        <pc:sldMkLst>
          <pc:docMk/>
          <pc:sldMk cId="3372342886" sldId="264"/>
        </pc:sldMkLst>
      </pc:sldChg>
      <pc:sldMasterChg chg="modSldLayout">
        <pc:chgData name="Frank Huitenga" userId="73a28820-4cae-4226-a53b-4b70222050f3" providerId="ADAL" clId="{69C667C7-9EB6-4F11-A903-BB0C4987F978}" dt="2024-06-04T13:06:19.793" v="92" actId="6549"/>
        <pc:sldMasterMkLst>
          <pc:docMk/>
          <pc:sldMasterMk cId="3718156263" sldId="2147483660"/>
        </pc:sldMasterMkLst>
        <pc:sldLayoutChg chg="modSp mod">
          <pc:chgData name="Frank Huitenga" userId="73a28820-4cae-4226-a53b-4b70222050f3" providerId="ADAL" clId="{69C667C7-9EB6-4F11-A903-BB0C4987F978}" dt="2024-06-04T13:05:21.281" v="43" actId="255"/>
          <pc:sldLayoutMkLst>
            <pc:docMk/>
            <pc:sldMasterMk cId="3718156263" sldId="2147483660"/>
            <pc:sldLayoutMk cId="1266688346" sldId="2147483661"/>
          </pc:sldLayoutMkLst>
          <pc:spChg chg="mod">
            <ac:chgData name="Frank Huitenga" userId="73a28820-4cae-4226-a53b-4b70222050f3" providerId="ADAL" clId="{69C667C7-9EB6-4F11-A903-BB0C4987F978}" dt="2024-06-04T13:05:21.281" v="43" actId="255"/>
            <ac:spMkLst>
              <pc:docMk/>
              <pc:sldMasterMk cId="3718156263" sldId="2147483660"/>
              <pc:sldLayoutMk cId="1266688346" sldId="2147483661"/>
              <ac:spMk id="3" creationId="{82805E64-2E6B-1448-FCF8-B0521FD4B119}"/>
            </ac:spMkLst>
          </pc:spChg>
        </pc:sldLayoutChg>
        <pc:sldLayoutChg chg="modSp mod">
          <pc:chgData name="Frank Huitenga" userId="73a28820-4cae-4226-a53b-4b70222050f3" providerId="ADAL" clId="{69C667C7-9EB6-4F11-A903-BB0C4987F978}" dt="2024-06-04T13:06:19.793" v="92" actId="6549"/>
          <pc:sldLayoutMkLst>
            <pc:docMk/>
            <pc:sldMasterMk cId="3718156263" sldId="2147483660"/>
            <pc:sldLayoutMk cId="1545416068" sldId="2147483662"/>
          </pc:sldLayoutMkLst>
          <pc:spChg chg="mod">
            <ac:chgData name="Frank Huitenga" userId="73a28820-4cae-4226-a53b-4b70222050f3" providerId="ADAL" clId="{69C667C7-9EB6-4F11-A903-BB0C4987F978}" dt="2024-06-04T13:06:19.793" v="92" actId="6549"/>
            <ac:spMkLst>
              <pc:docMk/>
              <pc:sldMasterMk cId="3718156263" sldId="2147483660"/>
              <pc:sldLayoutMk cId="1545416068" sldId="2147483662"/>
              <ac:spMk id="2" creationId="{4093BC7B-1929-3C91-509D-CA9E19E6844E}"/>
            </ac:spMkLst>
          </pc:spChg>
        </pc:sldLayoutChg>
      </pc:sldMasterChg>
      <pc:sldMasterChg chg="modSldLayout">
        <pc:chgData name="Frank Huitenga" userId="73a28820-4cae-4226-a53b-4b70222050f3" providerId="ADAL" clId="{69C667C7-9EB6-4F11-A903-BB0C4987F978}" dt="2024-06-04T13:07:08.151" v="126" actId="207"/>
        <pc:sldMasterMkLst>
          <pc:docMk/>
          <pc:sldMasterMk cId="1136540926" sldId="2147483663"/>
        </pc:sldMasterMkLst>
        <pc:sldLayoutChg chg="modSp mod">
          <pc:chgData name="Frank Huitenga" userId="73a28820-4cae-4226-a53b-4b70222050f3" providerId="ADAL" clId="{69C667C7-9EB6-4F11-A903-BB0C4987F978}" dt="2024-06-04T13:06:42.358" v="108" actId="207"/>
          <pc:sldLayoutMkLst>
            <pc:docMk/>
            <pc:sldMasterMk cId="1136540926" sldId="2147483663"/>
            <pc:sldLayoutMk cId="3026330286" sldId="2147483664"/>
          </pc:sldLayoutMkLst>
          <pc:spChg chg="mod">
            <ac:chgData name="Frank Huitenga" userId="73a28820-4cae-4226-a53b-4b70222050f3" providerId="ADAL" clId="{69C667C7-9EB6-4F11-A903-BB0C4987F978}" dt="2024-06-04T13:06:42.358" v="108" actId="207"/>
            <ac:spMkLst>
              <pc:docMk/>
              <pc:sldMasterMk cId="1136540926" sldId="2147483663"/>
              <pc:sldLayoutMk cId="3026330286" sldId="2147483664"/>
              <ac:spMk id="2" creationId="{DCB2C36F-C12F-0800-BDAA-D7F7FFE2A3FB}"/>
            </ac:spMkLst>
          </pc:spChg>
        </pc:sldLayoutChg>
        <pc:sldLayoutChg chg="modSp mod">
          <pc:chgData name="Frank Huitenga" userId="73a28820-4cae-4226-a53b-4b70222050f3" providerId="ADAL" clId="{69C667C7-9EB6-4F11-A903-BB0C4987F978}" dt="2024-06-04T13:07:08.151" v="126" actId="207"/>
          <pc:sldLayoutMkLst>
            <pc:docMk/>
            <pc:sldMasterMk cId="1136540926" sldId="2147483663"/>
            <pc:sldLayoutMk cId="2854424086" sldId="2147483665"/>
          </pc:sldLayoutMkLst>
          <pc:spChg chg="mod">
            <ac:chgData name="Frank Huitenga" userId="73a28820-4cae-4226-a53b-4b70222050f3" providerId="ADAL" clId="{69C667C7-9EB6-4F11-A903-BB0C4987F978}" dt="2024-06-04T13:07:08.151" v="126" actId="207"/>
            <ac:spMkLst>
              <pc:docMk/>
              <pc:sldMasterMk cId="1136540926" sldId="2147483663"/>
              <pc:sldLayoutMk cId="2854424086" sldId="2147483665"/>
              <ac:spMk id="2" creationId="{B224AE45-03A2-DA40-D1B6-1FD57B6DFFAB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ADBB03A5-8750-8F70-04BA-384FEE613B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50000" y="3150000"/>
            <a:ext cx="9144000" cy="2387600"/>
          </a:xfrm>
        </p:spPr>
        <p:txBody>
          <a:bodyPr wrap="square" anchor="t" anchorCtr="0"/>
          <a:lstStyle>
            <a:lvl1pPr algn="l">
              <a:defRPr sz="4800" baseline="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D9FBF551-11CB-0E4F-1E4D-88D873970B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50000" y="279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518589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3 - ggz praktijk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9F9144A7-EF03-6326-6DE5-6E6E46BB0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12" name="Afbeelding 11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B4BACF2C-1EF8-EB64-5660-991C89EAFC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35D1EFCE-BF27-9939-49DE-88988F9A79C1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8826FF7A-05B9-2742-8F33-7ABB01846836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20A0A2D-5C34-41B3-CB60-21BEFAB2A663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0A6E1D92-09A3-D3B3-C348-1178DFF54B7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394200" y="3150000"/>
            <a:ext cx="61200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337322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3 - ggz praktijk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9F9144A7-EF03-6326-6DE5-6E6E46BB0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12" name="Afbeelding 11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B4BACF2C-1EF8-EB64-5660-991C89EAFC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35D1EFCE-BF27-9939-49DE-88988F9A79C1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8826FF7A-05B9-2742-8F33-7ABB01846836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20A0A2D-5C34-41B3-CB60-21BEFAB2A663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BC44D23-DA70-3657-EAF1-425698301CF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60000" y="3150000"/>
            <a:ext cx="61200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270430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4 - fysiotherapie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9F9144A7-EF03-6326-6DE5-6E6E46BB0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12" name="Afbeelding 11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B4BACF2C-1EF8-EB64-5660-991C89EAFC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35D1EFCE-BF27-9939-49DE-88988F9A79C1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8826FF7A-05B9-2742-8F33-7ABB01846836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20A0A2D-5C34-41B3-CB60-21BEFAB2A663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56BE178F-88D7-7FE9-119C-972B291977E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0" y="3150000"/>
            <a:ext cx="55753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2508487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4 - fysiotherapie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9F9144A7-EF03-6326-6DE5-6E6E46BB0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12" name="Afbeelding 11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B4BACF2C-1EF8-EB64-5660-991C89EAFC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35D1EFCE-BF27-9939-49DE-88988F9A79C1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8826FF7A-05B9-2742-8F33-7ABB01846836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20A0A2D-5C34-41B3-CB60-21BEFAB2A663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2E3638FA-1284-F707-8141-CA6030A0F15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60000" y="3150000"/>
            <a:ext cx="61200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477597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5 - dietetiek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9F9144A7-EF03-6326-6DE5-6E6E46BB0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12" name="Afbeelding 11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B4BACF2C-1EF8-EB64-5660-991C89EAFC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35D1EFCE-BF27-9939-49DE-88988F9A79C1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8826FF7A-05B9-2742-8F33-7ABB01846836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20A0A2D-5C34-41B3-CB60-21BEFAB2A663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CBB87FEA-EE37-6EC4-5348-06860797269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203700" y="3150000"/>
            <a:ext cx="61200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3603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5 - dietetiek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9F9144A7-EF03-6326-6DE5-6E6E46BB0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12" name="Afbeelding 11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B4BACF2C-1EF8-EB64-5660-991C89EAFC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35D1EFCE-BF27-9939-49DE-88988F9A79C1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8826FF7A-05B9-2742-8F33-7ABB01846836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20A0A2D-5C34-41B3-CB60-21BEFAB2A663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DD7B0F10-6202-5973-5B1B-983CE4744280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60000" y="3150000"/>
            <a:ext cx="61200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670738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6 - logopedie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9F9144A7-EF03-6326-6DE5-6E6E46BB0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12" name="Afbeelding 11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B4BACF2C-1EF8-EB64-5660-991C89EAFC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35D1EFCE-BF27-9939-49DE-88988F9A79C1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8826FF7A-05B9-2742-8F33-7ABB01846836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20A0A2D-5C34-41B3-CB60-21BEFAB2A663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D26450DB-3EE0-F634-53F0-E00BE63E0E2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350000" y="3150000"/>
            <a:ext cx="5194300" cy="24805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10732830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6 - logopedie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9F9144A7-EF03-6326-6DE5-6E6E46BB0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12" name="Afbeelding 11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B4BACF2C-1EF8-EB64-5660-991C89EAFC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35D1EFCE-BF27-9939-49DE-88988F9A79C1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8826FF7A-05B9-2742-8F33-7ABB01846836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20A0A2D-5C34-41B3-CB60-21BEFAB2A663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50A5225F-8509-CD66-2105-B38644B0636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60000" y="3150000"/>
            <a:ext cx="61200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13508457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7 - ergotherapie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9F9144A7-EF03-6326-6DE5-6E6E46BB0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12" name="Afbeelding 11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B4BACF2C-1EF8-EB64-5660-991C89EAFC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35D1EFCE-BF27-9939-49DE-88988F9A79C1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8826FF7A-05B9-2742-8F33-7ABB01846836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20A0A2D-5C34-41B3-CB60-21BEFAB2A663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E60219D0-5D5D-B694-0690-44754152D02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587200" y="3150000"/>
            <a:ext cx="61200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26301751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7 - ergotherapie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9F9144A7-EF03-6326-6DE5-6E6E46BB0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12" name="Afbeelding 11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B4BACF2C-1EF8-EB64-5660-991C89EAFC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35D1EFCE-BF27-9939-49DE-88988F9A79C1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8826FF7A-05B9-2742-8F33-7ABB01846836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20A0A2D-5C34-41B3-CB60-21BEFAB2A663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562E4C43-E856-4046-288E-F3F15B035080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60000" y="3150000"/>
            <a:ext cx="61200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2802833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 ico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3">
            <a:extLst>
              <a:ext uri="{FF2B5EF4-FFF2-40B4-BE49-F238E27FC236}">
                <a16:creationId xmlns:a16="http://schemas.microsoft.com/office/drawing/2014/main" id="{E6E3572B-4952-CE22-5141-406262F2F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666000"/>
            <a:ext cx="8891081" cy="553998"/>
          </a:xfrm>
        </p:spPr>
        <p:txBody>
          <a:bodyPr wrap="square" lIns="0" tIns="0" rIns="0" bIns="0" anchor="t" anchorCtr="0">
            <a:spAutoFit/>
          </a:bodyPr>
          <a:lstStyle>
            <a:lvl1pPr>
              <a:defRPr sz="3600" baseline="0"/>
            </a:lvl1pPr>
          </a:lstStyle>
          <a:p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2805E64-2E6B-1448-FCF8-B0521FD4B11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60000" y="1690793"/>
            <a:ext cx="9144000" cy="16557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C3C76"/>
                </a:solidFill>
                <a:latin typeface="Source Sans Pro" panose="020B0503030403020204" pitchFamily="34" charset="0"/>
              </a:defRPr>
            </a:lvl1pPr>
            <a:lvl2pPr>
              <a:defRPr>
                <a:solidFill>
                  <a:srgbClr val="1C3C76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 sz="2200">
                <a:solidFill>
                  <a:srgbClr val="1C3C76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</a:lstStyle>
          <a:p>
            <a:r>
              <a:rPr lang="nl-NL" dirty="0"/>
              <a:t>Klikken om tekst toe te voegen</a:t>
            </a:r>
          </a:p>
          <a:p>
            <a:pPr lvl="1"/>
            <a:r>
              <a:rPr lang="nl-NL" dirty="0"/>
              <a:t>Klikken</a:t>
            </a:r>
          </a:p>
          <a:p>
            <a:pPr lvl="2"/>
            <a:r>
              <a:rPr lang="nl-NL" dirty="0"/>
              <a:t>klikken</a:t>
            </a:r>
          </a:p>
        </p:txBody>
      </p:sp>
    </p:spTree>
    <p:extLst>
      <p:ext uri="{BB962C8B-B14F-4D97-AF65-F5344CB8AC3E}">
        <p14:creationId xmlns:p14="http://schemas.microsoft.com/office/powerpoint/2010/main" val="12666883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8 - oefentherapie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9F9144A7-EF03-6326-6DE5-6E6E46BB0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12" name="Afbeelding 11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B4BACF2C-1EF8-EB64-5660-991C89EAFC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35D1EFCE-BF27-9939-49DE-88988F9A79C1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8826FF7A-05B9-2742-8F33-7ABB01846836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20A0A2D-5C34-41B3-CB60-21BEFAB2A663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BF76CA85-3F37-4BAB-EAC8-11AEFB0D16A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587200" y="3150000"/>
            <a:ext cx="61200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7250008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8 - oefentherapie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9F9144A7-EF03-6326-6DE5-6E6E46BB0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12" name="Afbeelding 11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B4BACF2C-1EF8-EB64-5660-991C89EAFC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35D1EFCE-BF27-9939-49DE-88988F9A79C1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8826FF7A-05B9-2742-8F33-7ABB01846836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420A0A2D-5C34-41B3-CB60-21BEFAB2A663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EA005A3C-8C99-EF19-0513-08587C55B42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60000" y="3150000"/>
            <a:ext cx="6207600" cy="24805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059685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CC0554C2-2693-6DEA-F198-866F33CD9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50000" y="3150000"/>
            <a:ext cx="9144000" cy="2387600"/>
          </a:xfrm>
        </p:spPr>
        <p:txBody>
          <a:bodyPr anchor="t" anchorCtr="0"/>
          <a:lstStyle>
            <a:lvl1pPr algn="l">
              <a:defRPr sz="4800" baseline="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8E8A6705-826A-CC10-A0F8-CB70B9040F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50000" y="2790000"/>
            <a:ext cx="9144000" cy="309030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 algn="l">
              <a:buNone/>
              <a:defRPr sz="2000" b="1" i="0" baseline="0">
                <a:solidFill>
                  <a:schemeClr val="bg1"/>
                </a:solidFill>
                <a:latin typeface="Montserra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7590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onder ico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3">
            <a:extLst>
              <a:ext uri="{FF2B5EF4-FFF2-40B4-BE49-F238E27FC236}">
                <a16:creationId xmlns:a16="http://schemas.microsoft.com/office/drawing/2014/main" id="{643BC123-1490-7489-AED1-F261568C3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00" y="666000"/>
            <a:ext cx="8891081" cy="553998"/>
          </a:xfrm>
        </p:spPr>
        <p:txBody>
          <a:bodyPr wrap="square" lIns="0" tIns="0" rIns="0" bIns="0" anchor="t" anchorCtr="0">
            <a:spAutoFit/>
          </a:bodyPr>
          <a:lstStyle>
            <a:lvl1pPr>
              <a:defRPr sz="3600" baseline="0"/>
            </a:lvl1pPr>
          </a:lstStyle>
          <a:p>
            <a:endParaRPr lang="nl-NL" dirty="0"/>
          </a:p>
        </p:txBody>
      </p:sp>
      <p:sp>
        <p:nvSpPr>
          <p:cNvPr id="2" name="Ondertitel 2">
            <a:extLst>
              <a:ext uri="{FF2B5EF4-FFF2-40B4-BE49-F238E27FC236}">
                <a16:creationId xmlns:a16="http://schemas.microsoft.com/office/drawing/2014/main" id="{4093BC7B-1929-3C91-509D-CA9E19E684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60000" y="1690793"/>
            <a:ext cx="9144000" cy="16557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C3C76"/>
                </a:solidFill>
                <a:latin typeface="Source Sans Pro" panose="020B0503030403020204" pitchFamily="34" charset="0"/>
              </a:defRPr>
            </a:lvl1pPr>
            <a:lvl2pPr>
              <a:defRPr>
                <a:solidFill>
                  <a:srgbClr val="1C3C76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solidFill>
                  <a:srgbClr val="1C3C76"/>
                </a:solidFill>
              </a:defRPr>
            </a:lvl3pPr>
          </a:lstStyle>
          <a:p>
            <a:r>
              <a:rPr lang="nl-NL" dirty="0"/>
              <a:t>Klikken om tekst toe te voegen</a:t>
            </a:r>
          </a:p>
          <a:p>
            <a:pPr lvl="1"/>
            <a:r>
              <a:rPr lang="nl-NL" dirty="0">
                <a:latin typeface="Source Sans Pro" panose="020B0503030403020204" pitchFamily="34" charset="0"/>
                <a:ea typeface="Source Sans Pro" panose="020B0503030403020204" pitchFamily="34" charset="0"/>
              </a:rPr>
              <a:t>Sub</a:t>
            </a:r>
          </a:p>
          <a:p>
            <a:pPr lvl="2"/>
            <a:r>
              <a:rPr lang="nl-NL" dirty="0">
                <a:latin typeface="Source Sans Pro" panose="020B0503030403020204" pitchFamily="34" charset="0"/>
                <a:ea typeface="Source Sans Pro" panose="020B0503030403020204" pitchFamily="34" charset="0"/>
              </a:rPr>
              <a:t>Sub </a:t>
            </a:r>
            <a:r>
              <a:rPr lang="nl-NL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sub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45416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 ico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3">
            <a:extLst>
              <a:ext uri="{FF2B5EF4-FFF2-40B4-BE49-F238E27FC236}">
                <a16:creationId xmlns:a16="http://schemas.microsoft.com/office/drawing/2014/main" id="{E552E7E1-9502-402E-9DD0-0C800D3C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666000"/>
            <a:ext cx="8891081" cy="553998"/>
          </a:xfrm>
        </p:spPr>
        <p:txBody>
          <a:bodyPr wrap="square" lIns="0" tIns="0" rIns="0" bIns="0" anchor="t" anchorCtr="0">
            <a:spAutoFit/>
          </a:bodyPr>
          <a:lstStyle>
            <a:lvl1pPr>
              <a:defRPr sz="3600" baseline="0"/>
            </a:lvl1pPr>
          </a:lstStyle>
          <a:p>
            <a:endParaRPr lang="nl-NL" dirty="0"/>
          </a:p>
        </p:txBody>
      </p:sp>
      <p:sp>
        <p:nvSpPr>
          <p:cNvPr id="2" name="Ondertitel 2">
            <a:extLst>
              <a:ext uri="{FF2B5EF4-FFF2-40B4-BE49-F238E27FC236}">
                <a16:creationId xmlns:a16="http://schemas.microsoft.com/office/drawing/2014/main" id="{DCB2C36F-C12F-0800-BDAA-D7F7FFE2A3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60000" y="2601119"/>
            <a:ext cx="9144000" cy="16557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>
                <a:solidFill>
                  <a:srgbClr val="1C3C76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solidFill>
                  <a:srgbClr val="1C3C76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</a:lstStyle>
          <a:p>
            <a:r>
              <a:rPr lang="nl-NL" dirty="0"/>
              <a:t>Klikken om tekst toe te voegen</a:t>
            </a:r>
          </a:p>
          <a:p>
            <a:pPr lvl="1"/>
            <a:r>
              <a:rPr lang="nl-NL" dirty="0"/>
              <a:t>Sub</a:t>
            </a:r>
          </a:p>
          <a:p>
            <a:pPr lvl="2"/>
            <a:r>
              <a:rPr lang="nl-NL" dirty="0"/>
              <a:t>Sub </a:t>
            </a:r>
            <a:r>
              <a:rPr lang="nl-NL" dirty="0" err="1"/>
              <a:t>sub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26330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onder ico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3">
            <a:extLst>
              <a:ext uri="{FF2B5EF4-FFF2-40B4-BE49-F238E27FC236}">
                <a16:creationId xmlns:a16="http://schemas.microsoft.com/office/drawing/2014/main" id="{831B1A07-7268-2CA4-C9BE-4ED1B47C8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00" y="666000"/>
            <a:ext cx="8891081" cy="553998"/>
          </a:xfrm>
        </p:spPr>
        <p:txBody>
          <a:bodyPr wrap="square" lIns="0" tIns="0" rIns="0" bIns="0" anchor="t" anchorCtr="0">
            <a:spAutoFit/>
          </a:bodyPr>
          <a:lstStyle>
            <a:lvl1pPr>
              <a:defRPr sz="3600" baseline="0"/>
            </a:lvl1pPr>
          </a:lstStyle>
          <a:p>
            <a:endParaRPr lang="nl-NL" dirty="0"/>
          </a:p>
        </p:txBody>
      </p:sp>
      <p:sp>
        <p:nvSpPr>
          <p:cNvPr id="2" name="Ondertitel 2">
            <a:extLst>
              <a:ext uri="{FF2B5EF4-FFF2-40B4-BE49-F238E27FC236}">
                <a16:creationId xmlns:a16="http://schemas.microsoft.com/office/drawing/2014/main" id="{B224AE45-03A2-DA40-D1B6-1FD57B6DFF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60000" y="2601119"/>
            <a:ext cx="9144000" cy="16557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>
                <a:solidFill>
                  <a:srgbClr val="1C3C76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solidFill>
                  <a:srgbClr val="1C3C76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</a:lstStyle>
          <a:p>
            <a:r>
              <a:rPr lang="nl-NL" dirty="0"/>
              <a:t>Klikken om tekst toe te voegen</a:t>
            </a:r>
          </a:p>
          <a:p>
            <a:pPr lvl="1"/>
            <a:r>
              <a:rPr lang="nl-NL" dirty="0"/>
              <a:t>Sub</a:t>
            </a:r>
          </a:p>
          <a:p>
            <a:pPr lvl="2"/>
            <a:r>
              <a:rPr lang="nl-NL" dirty="0"/>
              <a:t>Sub </a:t>
            </a:r>
            <a:r>
              <a:rPr lang="nl-NL" dirty="0" err="1"/>
              <a:t>Sub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5442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1 - ggz algemeen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BE3947B-B26F-A8D3-7B66-DA7C9B2E50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4" name="Afbeelding 3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5CAB6DF5-FF97-E230-E2C9-026D29CD66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19A10436-BD1A-7884-4E00-329B384464F0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E20C1CEC-8ABC-414F-9AEA-1D118B0EF594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2C40787-8A2C-8E1F-6A9B-372AD4E667A7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3DF2A860-715E-1715-5C3F-9A640922CC1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5715000" y="3150000"/>
            <a:ext cx="5943600" cy="24805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583818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1 - ggz algemeen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BE3947B-B26F-A8D3-7B66-DA7C9B2E50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4" name="Afbeelding 3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5CAB6DF5-FF97-E230-E2C9-026D29CD66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19A10436-BD1A-7884-4E00-329B384464F0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E20C1CEC-8ABC-414F-9AEA-1D118B0EF594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2C40787-8A2C-8E1F-6A9B-372AD4E667A7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Tijdelijke aanduiding voor tekst 2">
            <a:extLst>
              <a:ext uri="{FF2B5EF4-FFF2-40B4-BE49-F238E27FC236}">
                <a16:creationId xmlns:a16="http://schemas.microsoft.com/office/drawing/2014/main" id="{63F2A61D-B858-A053-569F-FAAEEC4C88D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60000" y="3150000"/>
            <a:ext cx="61200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396804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2 - ggz instelling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BE3947B-B26F-A8D3-7B66-DA7C9B2E50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4" name="Afbeelding 3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5CAB6DF5-FF97-E230-E2C9-026D29CD66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19A10436-BD1A-7884-4E00-329B384464F0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E20C1CEC-8ABC-414F-9AEA-1D118B0EF594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2C40787-8A2C-8E1F-6A9B-372AD4E667A7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5609E0DD-DD21-A78D-8E95-5D2E5A2F8BA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0" y="3150000"/>
            <a:ext cx="61200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4272818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2 - ggz instelling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BE3947B-B26F-A8D3-7B66-DA7C9B2E50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18DDC20-2F4F-4B30-2634-BFB8E1A25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00" y="1170000"/>
            <a:ext cx="9144000" cy="498598"/>
          </a:xfrm>
        </p:spPr>
        <p:txBody>
          <a:bodyPr wrap="square" anchor="t" anchorCtr="0"/>
          <a:lstStyle>
            <a:lvl1pPr algn="l">
              <a:defRPr sz="3600" baseline="0"/>
            </a:lvl1pPr>
          </a:lstStyle>
          <a:p>
            <a:endParaRPr lang="nl-NL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95B90978-6838-E98C-6160-2326CC2AE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720000"/>
            <a:ext cx="9144000" cy="309030"/>
          </a:xfrm>
        </p:spPr>
        <p:txBody>
          <a:bodyPr wrap="square">
            <a:noAutofit/>
          </a:bodyPr>
          <a:lstStyle>
            <a:lvl1pPr marL="0" indent="0" algn="l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</a:p>
        </p:txBody>
      </p:sp>
      <p:pic>
        <p:nvPicPr>
          <p:cNvPr id="4" name="Afbeelding 3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5CAB6DF5-FF97-E230-E2C9-026D29CD66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19A10436-BD1A-7884-4E00-329B384464F0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fld id="{E20C1CEC-8ABC-414F-9AEA-1D118B0EF594}" type="datetime4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t>17 juni 2024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2C40787-8A2C-8E1F-6A9B-372AD4E667A7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54F4AC21-6FB7-5538-3842-12AA1D105980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1260000" y="3150000"/>
            <a:ext cx="6120000" cy="25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1pPr>
            <a:lvl2pPr>
              <a:defRPr b="0" i="0" baseline="0">
                <a:solidFill>
                  <a:srgbClr val="1A274B"/>
                </a:solidFill>
                <a:latin typeface="Source Sans Pro" panose="020B0503030403020204" pitchFamily="34" charset="0"/>
              </a:defRPr>
            </a:lvl2pPr>
            <a:lvl3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3pPr>
            <a:lvl4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4pPr>
            <a:lvl5pPr>
              <a:defRPr baseline="0">
                <a:solidFill>
                  <a:srgbClr val="1A274B"/>
                </a:solidFill>
                <a:latin typeface="Source Sans Pro" panose="020B0503030403020204" pitchFamily="34" charset="0"/>
              </a:defRPr>
            </a:lvl5pPr>
          </a:lstStyle>
          <a:p>
            <a:r>
              <a:rPr lang="nl-NL" dirty="0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1769779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7FD0FB0D-4911-F60F-ABB7-C7DBB8DE491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" y="0"/>
            <a:ext cx="12191751" cy="6857860"/>
          </a:xfrm>
          <a:prstGeom prst="rect">
            <a:avLst/>
          </a:prstGeom>
        </p:spPr>
      </p:pic>
      <p:sp>
        <p:nvSpPr>
          <p:cNvPr id="12" name="Tijdelijke aanduiding voor titel 1">
            <a:extLst>
              <a:ext uri="{FF2B5EF4-FFF2-40B4-BE49-F238E27FC236}">
                <a16:creationId xmlns:a16="http://schemas.microsoft.com/office/drawing/2014/main" id="{FCE1FF28-CEF2-9913-034A-BC042C79E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000" y="3150000"/>
            <a:ext cx="9103800" cy="132556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13" name="Tijdelijke aanduiding voor tekst 2">
            <a:extLst>
              <a:ext uri="{FF2B5EF4-FFF2-40B4-BE49-F238E27FC236}">
                <a16:creationId xmlns:a16="http://schemas.microsoft.com/office/drawing/2014/main" id="{229191FC-2015-DB55-99DF-330AA3FD44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50000" y="2790000"/>
            <a:ext cx="9103800" cy="29911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14" name="Afbeelding 13" descr="Afbeelding met Graphics, grafische vormgeving, schermopname, Kleurrijkheid&#10;&#10;Automatisch gegenereerde beschrijving">
            <a:extLst>
              <a:ext uri="{FF2B5EF4-FFF2-40B4-BE49-F238E27FC236}">
                <a16:creationId xmlns:a16="http://schemas.microsoft.com/office/drawing/2014/main" id="{AA60735B-FDE6-C585-5970-618EDC022DC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93" y="666641"/>
            <a:ext cx="4565176" cy="175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023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i="0" kern="1200" baseline="0">
          <a:solidFill>
            <a:srgbClr val="1C3C76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 baseline="0">
          <a:solidFill>
            <a:srgbClr val="1C3C76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i="0" kern="1200" baseline="0">
          <a:solidFill>
            <a:srgbClr val="1C3C76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1A274B"/>
          </a:solidFill>
          <a:latin typeface="Source Sans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1A274B"/>
          </a:solidFill>
          <a:latin typeface="Source Sans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1A274B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16A49AA9-CB97-3B07-6361-5D7626ED84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jdelijke aanduiding voor titel 1">
            <a:extLst>
              <a:ext uri="{FF2B5EF4-FFF2-40B4-BE49-F238E27FC236}">
                <a16:creationId xmlns:a16="http://schemas.microsoft.com/office/drawing/2014/main" id="{CF006083-5B29-EBFA-774E-95C5635AE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666000"/>
            <a:ext cx="8891081" cy="6093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F5ECBE2E-2E1D-9244-D65A-BD247ADD5FBA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sz="10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3 juni 2024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28ADE9B5-07C7-B264-032C-6B0DAC6F6062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1" name="Afbeelding 10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C6032FFE-C235-9204-D443-73DC3396B2F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5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rgbClr val="1C3C76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A3E6BFA0-FE05-ADAC-8FEE-86C6EDD211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jdelijke aanduiding voor titel 1">
            <a:extLst>
              <a:ext uri="{FF2B5EF4-FFF2-40B4-BE49-F238E27FC236}">
                <a16:creationId xmlns:a16="http://schemas.microsoft.com/office/drawing/2014/main" id="{DCA18B2B-E092-FBC8-1F5B-E7C138CFD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666000"/>
            <a:ext cx="8891081" cy="6093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8EE8486F-681C-E9CA-9663-2BB62EEE01C9}"/>
              </a:ext>
            </a:extLst>
          </p:cNvPr>
          <p:cNvSpPr txBox="1"/>
          <p:nvPr userDrawn="1"/>
        </p:nvSpPr>
        <p:spPr>
          <a:xfrm>
            <a:off x="12600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l-NL" sz="1000" baseline="0" dirty="0">
                <a:solidFill>
                  <a:schemeClr val="bg1"/>
                </a:solidFill>
                <a:latin typeface="Source Sans Pro" panose="020B0503030403020204" pitchFamily="34" charset="0"/>
              </a:rPr>
              <a:t>3 juni 2024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E1B1FDE5-51D8-5013-98C7-047F9A671C16}"/>
              </a:ext>
            </a:extLst>
          </p:cNvPr>
          <p:cNvSpPr txBox="1"/>
          <p:nvPr userDrawn="1"/>
        </p:nvSpPr>
        <p:spPr>
          <a:xfrm>
            <a:off x="5587200" y="6390000"/>
            <a:ext cx="102072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52DFB45F-8610-4C44-B927-EE19CF18A531}" type="slidenum">
              <a:rPr lang="nl-NL" sz="1000" baseline="0" smtClean="0">
                <a:solidFill>
                  <a:schemeClr val="bg1"/>
                </a:solidFill>
                <a:latin typeface="Source Sans Pro" panose="020B0503030403020204" pitchFamily="34" charset="0"/>
              </a:rPr>
              <a:pPr algn="ctr"/>
              <a:t>‹nr.›</a:t>
            </a:fld>
            <a:endParaRPr lang="nl-NL" sz="1000" baseline="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1" name="Afbeelding 10" descr="Afbeelding met Graphics, Lettertype, grafische vormgeving, tekst&#10;&#10;Automatisch gegenereerde beschrijving">
            <a:extLst>
              <a:ext uri="{FF2B5EF4-FFF2-40B4-BE49-F238E27FC236}">
                <a16:creationId xmlns:a16="http://schemas.microsoft.com/office/drawing/2014/main" id="{F5D8C0E6-C787-CA31-0FFA-2A751B6BAC4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49" y="6114172"/>
            <a:ext cx="1638301" cy="63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540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rgbClr val="1C3C76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itel 1">
            <a:extLst>
              <a:ext uri="{FF2B5EF4-FFF2-40B4-BE49-F238E27FC236}">
                <a16:creationId xmlns:a16="http://schemas.microsoft.com/office/drawing/2014/main" id="{5C6010B4-C1C2-CF2C-FAD4-C28194A7B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666000"/>
            <a:ext cx="8891081" cy="6093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endParaRPr lang="nl-NL" dirty="0"/>
          </a:p>
        </p:txBody>
      </p:sp>
      <p:sp>
        <p:nvSpPr>
          <p:cNvPr id="9" name="Tijdelijke aanduiding voor tekst 2">
            <a:extLst>
              <a:ext uri="{FF2B5EF4-FFF2-40B4-BE49-F238E27FC236}">
                <a16:creationId xmlns:a16="http://schemas.microsoft.com/office/drawing/2014/main" id="{A000A385-EC8E-A125-EF80-C0208B76FA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000" y="3150000"/>
            <a:ext cx="9103800" cy="24805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005162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rgbClr val="1C3C76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 baseline="0">
          <a:solidFill>
            <a:srgbClr val="1C3C76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i="0" kern="1200" baseline="0">
          <a:solidFill>
            <a:srgbClr val="1C3C76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 baseline="0">
          <a:solidFill>
            <a:srgbClr val="1C3C76"/>
          </a:solidFill>
          <a:latin typeface="Source Sans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1A274B"/>
          </a:solidFill>
          <a:latin typeface="Source Sans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1A274B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lauw, Elektrisch blauw, schermopname, Azure&#10;&#10;Automatisch gegenereerde beschrijving">
            <a:extLst>
              <a:ext uri="{FF2B5EF4-FFF2-40B4-BE49-F238E27FC236}">
                <a16:creationId xmlns:a16="http://schemas.microsoft.com/office/drawing/2014/main" id="{C2805729-3760-382F-0487-90F8901302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jdelijke aanduiding voor titel 1">
            <a:extLst>
              <a:ext uri="{FF2B5EF4-FFF2-40B4-BE49-F238E27FC236}">
                <a16:creationId xmlns:a16="http://schemas.microsoft.com/office/drawing/2014/main" id="{6C38451D-E453-7B8D-EDDF-86DA22822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000" y="2790000"/>
            <a:ext cx="8891081" cy="66479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endParaRPr lang="nl-NL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1D5ED03C-C99D-F878-F5BF-72064C4A209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093" y="666641"/>
            <a:ext cx="4565176" cy="175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628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i="0" kern="1200" baseline="0">
          <a:solidFill>
            <a:schemeClr val="bg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64261D-7476-7551-D0EA-2FD753F0C2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CF0B6DC-F519-8CBB-5351-95860D563D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7844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60C02B-664D-A606-683F-FB20829F0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E3286E8-BC87-F68F-6A3D-EB51EA04A5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6783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56694B-4529-CBAD-6DFB-7E583FA8E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BE11B34-B756-7F00-8DCE-02E406D315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1450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C798C4-AA11-283E-62C3-6CB27562EC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35D50B9-DA0D-AC33-F6DA-40A8321DF8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0E0C333-8C58-5287-48D3-BA71396FEFA2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8180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F9EB91-654D-67EF-82E2-B38743A121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837385F-D8CD-BFB2-7D61-0EBC9A5552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EDB0DE0-9F8A-ABA2-1E12-A427488F762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5316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CEF1A9-FBA5-E183-449E-4268268C7F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B8724C7-5FB6-324F-2B21-90676CF76F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09F0BB8-AAB3-3344-E402-74C03EDC702B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2342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A8B1BC-1259-11B0-F0DD-040EBBA74B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4568D80-CD50-2818-5B91-F9D541B809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7408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DE1B3A-977C-32DC-A230-EADE67CFBF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EA255C4-F00C-E112-9BA6-C3C11A6ABD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0344816"/>
      </p:ext>
    </p:extLst>
  </p:cSld>
  <p:clrMapOvr>
    <a:masterClrMapping/>
  </p:clrMapOvr>
</p:sld>
</file>

<file path=ppt/theme/theme1.xml><?xml version="1.0" encoding="utf-8"?>
<a:theme xmlns:a="http://schemas.openxmlformats.org/drawingml/2006/main" name="Titel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Slide 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lide B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lide hero beeld">
  <a:themeElements>
    <a:clrScheme name="Aangepast 18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1C3B75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Laatste slid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4268ea8-e519-4f7c-87cd-668be21d0bd6">
      <Terms xmlns="http://schemas.microsoft.com/office/infopath/2007/PartnerControls"/>
    </lcf76f155ced4ddcb4097134ff3c332f>
    <TaxCatchAll xmlns="ecece0d3-3cdd-4869-8569-499b7284b29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6FBC04DF677743ADA03809849D8EF3" ma:contentTypeVersion="15" ma:contentTypeDescription="Een nieuw document maken." ma:contentTypeScope="" ma:versionID="1b5494dd57f076c3c71f48db7441592d">
  <xsd:schema xmlns:xsd="http://www.w3.org/2001/XMLSchema" xmlns:xs="http://www.w3.org/2001/XMLSchema" xmlns:p="http://schemas.microsoft.com/office/2006/metadata/properties" xmlns:ns2="f4268ea8-e519-4f7c-87cd-668be21d0bd6" xmlns:ns3="ecece0d3-3cdd-4869-8569-499b7284b29f" targetNamespace="http://schemas.microsoft.com/office/2006/metadata/properties" ma:root="true" ma:fieldsID="fac6dab9f6bfdb79e5a960d1bf246ffc" ns2:_="" ns3:_="">
    <xsd:import namespace="f4268ea8-e519-4f7c-87cd-668be21d0bd6"/>
    <xsd:import namespace="ecece0d3-3cdd-4869-8569-499b7284b2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268ea8-e519-4f7c-87cd-668be21d0b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6bcdf4c0-fd27-42a1-9c97-33a5a8e6d3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ece0d3-3cdd-4869-8569-499b7284b29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bc6572e-e0fa-47ce-a2ab-37a46f18f9d9}" ma:internalName="TaxCatchAll" ma:showField="CatchAllData" ma:web="ecece0d3-3cdd-4869-8569-499b7284b29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4F5B42-363D-410A-8AA2-32B07698DD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6778913-C108-43AF-8420-80FE37A93DA7}">
  <ds:schemaRefs>
    <ds:schemaRef ds:uri="http://schemas.microsoft.com/office/infopath/2007/PartnerControls"/>
    <ds:schemaRef ds:uri="http://schemas.microsoft.com/office/2006/metadata/properties"/>
    <ds:schemaRef ds:uri="f4268ea8-e519-4f7c-87cd-668be21d0bd6"/>
    <ds:schemaRef ds:uri="ecece0d3-3cdd-4869-8569-499b7284b29f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66F51494-F749-41E8-A67A-932782ECA3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4268ea8-e519-4f7c-87cd-668be21d0bd6"/>
    <ds:schemaRef ds:uri="ecece0d3-3cdd-4869-8569-499b7284b2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Breedbeeld</PresentationFormat>
  <Paragraphs>0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5</vt:i4>
      </vt:variant>
      <vt:variant>
        <vt:lpstr>Diatitels</vt:lpstr>
      </vt:variant>
      <vt:variant>
        <vt:i4>8</vt:i4>
      </vt:variant>
    </vt:vector>
  </HeadingPairs>
  <TitlesOfParts>
    <vt:vector size="16" baseType="lpstr">
      <vt:lpstr>Arial</vt:lpstr>
      <vt:lpstr>Montserrat</vt:lpstr>
      <vt:lpstr>Source Sans Pro</vt:lpstr>
      <vt:lpstr>Titel</vt:lpstr>
      <vt:lpstr>Slide A</vt:lpstr>
      <vt:lpstr>Slide B</vt:lpstr>
      <vt:lpstr>Slide hero beeld</vt:lpstr>
      <vt:lpstr>Laatste slide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Frank Huitenga</dc:creator>
  <cp:lastModifiedBy>Frank Huitenga</cp:lastModifiedBy>
  <cp:revision>18</cp:revision>
  <dcterms:created xsi:type="dcterms:W3CDTF">2024-06-04T07:28:15Z</dcterms:created>
  <dcterms:modified xsi:type="dcterms:W3CDTF">2024-06-17T08:28:56Z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0x010100896FBC04DF677743ADA03809849D8EF3</vt:lpwstr>
  </property>
  <property fmtid="{D5CDD505-2E9C-101B-9397-08002B2CF9AE}" pid="3" name="MediaServiceImageTags">
    <vt:lpwstr/>
  </property>
</Properties>
</file>