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60" r:id="rId7"/>
    <p:sldId id="259" r:id="rId8"/>
    <p:sldId id="262" r:id="rId9"/>
    <p:sldId id="269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66"/>
    <a:srgbClr val="65A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her Miltenburg" userId="bd1ca012-39cf-415d-93c3-b2548afeec30" providerId="ADAL" clId="{BF86C927-9D22-4411-865B-F21A44C88B58}"/>
    <pc:docChg chg="custSel delSld modSld">
      <pc:chgData name="Esther Miltenburg" userId="bd1ca012-39cf-415d-93c3-b2548afeec30" providerId="ADAL" clId="{BF86C927-9D22-4411-865B-F21A44C88B58}" dt="2022-08-15T07:47:39.272" v="622" actId="47"/>
      <pc:docMkLst>
        <pc:docMk/>
      </pc:docMkLst>
      <pc:sldChg chg="addSp delSp modSp del mod">
        <pc:chgData name="Esther Miltenburg" userId="bd1ca012-39cf-415d-93c3-b2548afeec30" providerId="ADAL" clId="{BF86C927-9D22-4411-865B-F21A44C88B58}" dt="2022-08-15T07:47:39.272" v="622" actId="47"/>
        <pc:sldMkLst>
          <pc:docMk/>
          <pc:sldMk cId="1992902444" sldId="258"/>
        </pc:sldMkLst>
        <pc:spChg chg="del">
          <ac:chgData name="Esther Miltenburg" userId="bd1ca012-39cf-415d-93c3-b2548afeec30" providerId="ADAL" clId="{BF86C927-9D22-4411-865B-F21A44C88B58}" dt="2022-08-15T07:22:39.911" v="99" actId="478"/>
          <ac:spMkLst>
            <pc:docMk/>
            <pc:sldMk cId="1992902444" sldId="258"/>
            <ac:spMk id="2" creationId="{813A50E6-7618-955B-9DB9-5ECE5D088444}"/>
          </ac:spMkLst>
        </pc:spChg>
        <pc:spChg chg="del">
          <ac:chgData name="Esther Miltenburg" userId="bd1ca012-39cf-415d-93c3-b2548afeec30" providerId="ADAL" clId="{BF86C927-9D22-4411-865B-F21A44C88B58}" dt="2022-08-15T07:20:54.523" v="0" actId="1032"/>
          <ac:spMkLst>
            <pc:docMk/>
            <pc:sldMk cId="1992902444" sldId="258"/>
            <ac:spMk id="3" creationId="{1BE408E6-6615-1BF6-F25A-90E35EDB794A}"/>
          </ac:spMkLst>
        </pc:spChg>
        <pc:spChg chg="add mod">
          <ac:chgData name="Esther Miltenburg" userId="bd1ca012-39cf-415d-93c3-b2548afeec30" providerId="ADAL" clId="{BF86C927-9D22-4411-865B-F21A44C88B58}" dt="2022-08-15T07:47:37.842" v="621" actId="478"/>
          <ac:spMkLst>
            <pc:docMk/>
            <pc:sldMk cId="1992902444" sldId="258"/>
            <ac:spMk id="3" creationId="{2380354B-4F61-0945-D58A-F87CD7739A25}"/>
          </ac:spMkLst>
        </pc:spChg>
        <pc:graphicFrameChg chg="add del mod modGraphic">
          <ac:chgData name="Esther Miltenburg" userId="bd1ca012-39cf-415d-93c3-b2548afeec30" providerId="ADAL" clId="{BF86C927-9D22-4411-865B-F21A44C88B58}" dt="2022-08-15T07:47:37.842" v="621" actId="478"/>
          <ac:graphicFrameMkLst>
            <pc:docMk/>
            <pc:sldMk cId="1992902444" sldId="258"/>
            <ac:graphicFrameMk id="4" creationId="{C57B5115-332C-FAEE-8380-F801B827B724}"/>
          </ac:graphicFrameMkLst>
        </pc:graphicFrameChg>
      </pc:sldChg>
    </pc:docChg>
  </pc:docChgLst>
  <pc:docChgLst>
    <pc:chgData name="Esther Miltenburg" userId="bd1ca012-39cf-415d-93c3-b2548afeec30" providerId="ADAL" clId="{84024979-0DF0-4D12-87B0-19C35C839CD7}"/>
    <pc:docChg chg="modSld">
      <pc:chgData name="Esther Miltenburg" userId="bd1ca012-39cf-415d-93c3-b2548afeec30" providerId="ADAL" clId="{84024979-0DF0-4D12-87B0-19C35C839CD7}" dt="2022-11-21T09:55:38.468" v="1" actId="20577"/>
      <pc:docMkLst>
        <pc:docMk/>
      </pc:docMkLst>
      <pc:sldChg chg="modSp mod">
        <pc:chgData name="Esther Miltenburg" userId="bd1ca012-39cf-415d-93c3-b2548afeec30" providerId="ADAL" clId="{84024979-0DF0-4D12-87B0-19C35C839CD7}" dt="2022-11-21T09:55:38.468" v="1" actId="20577"/>
        <pc:sldMkLst>
          <pc:docMk/>
          <pc:sldMk cId="1653275515" sldId="260"/>
        </pc:sldMkLst>
        <pc:spChg chg="mod">
          <ac:chgData name="Esther Miltenburg" userId="bd1ca012-39cf-415d-93c3-b2548afeec30" providerId="ADAL" clId="{84024979-0DF0-4D12-87B0-19C35C839CD7}" dt="2022-11-21T09:55:38.468" v="1" actId="20577"/>
          <ac:spMkLst>
            <pc:docMk/>
            <pc:sldMk cId="1653275515" sldId="260"/>
            <ac:spMk id="3" creationId="{CD4ADB6F-E620-4985-62B5-C4F79845CDD6}"/>
          </ac:spMkLst>
        </pc:spChg>
      </pc:sldChg>
    </pc:docChg>
  </pc:docChgLst>
  <pc:docChgLst>
    <pc:chgData name="Esther Miltenburg" userId="bd1ca012-39cf-415d-93c3-b2548afeec30" providerId="ADAL" clId="{755E5459-6924-43B3-9E65-93EDA0BF7232}"/>
    <pc:docChg chg="modSld">
      <pc:chgData name="Esther Miltenburg" userId="bd1ca012-39cf-415d-93c3-b2548afeec30" providerId="ADAL" clId="{755E5459-6924-43B3-9E65-93EDA0BF7232}" dt="2022-09-19T07:51:13.137" v="0"/>
      <pc:docMkLst>
        <pc:docMk/>
      </pc:docMkLst>
      <pc:sldChg chg="modSp mod">
        <pc:chgData name="Esther Miltenburg" userId="bd1ca012-39cf-415d-93c3-b2548afeec30" providerId="ADAL" clId="{755E5459-6924-43B3-9E65-93EDA0BF7232}" dt="2022-09-19T07:51:13.137" v="0"/>
        <pc:sldMkLst>
          <pc:docMk/>
          <pc:sldMk cId="1653275515" sldId="260"/>
        </pc:sldMkLst>
        <pc:spChg chg="mod">
          <ac:chgData name="Esther Miltenburg" userId="bd1ca012-39cf-415d-93c3-b2548afeec30" providerId="ADAL" clId="{755E5459-6924-43B3-9E65-93EDA0BF7232}" dt="2022-09-19T07:51:13.137" v="0"/>
          <ac:spMkLst>
            <pc:docMk/>
            <pc:sldMk cId="1653275515" sldId="260"/>
            <ac:spMk id="2" creationId="{BE038A24-E180-BB9A-96AD-CBC815417BE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sbaweb.nl/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mailto:servicedesk@sbaweb.nl" TargetMode="External"/><Relationship Id="rId4" Type="http://schemas.openxmlformats.org/officeDocument/2006/relationships/hyperlink" Target="http://www.sbaweb.nl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>
            <a:extLst>
              <a:ext uri="{FF2B5EF4-FFF2-40B4-BE49-F238E27FC236}">
                <a16:creationId xmlns:a16="http://schemas.microsoft.com/office/drawing/2014/main" id="{83F359A4-6DB9-9268-AA3D-0243B3B2907A}"/>
              </a:ext>
            </a:extLst>
          </p:cNvPr>
          <p:cNvSpPr/>
          <p:nvPr userDrawn="1"/>
        </p:nvSpPr>
        <p:spPr>
          <a:xfrm>
            <a:off x="0" y="4506"/>
            <a:ext cx="12192000" cy="6834242"/>
          </a:xfrm>
          <a:prstGeom prst="rect">
            <a:avLst/>
          </a:prstGeom>
          <a:solidFill>
            <a:srgbClr val="003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29FA4F-EB5E-C39D-6CD2-278D6E2F46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847F87-2AE3-C324-9140-3D400EB40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5A77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Ondertitel en/of datum</a:t>
            </a:r>
          </a:p>
        </p:txBody>
      </p:sp>
      <p:pic>
        <p:nvPicPr>
          <p:cNvPr id="8" name="Afbeelding 7">
            <a:hlinkClick r:id="rId2"/>
            <a:extLst>
              <a:ext uri="{FF2B5EF4-FFF2-40B4-BE49-F238E27FC236}">
                <a16:creationId xmlns:a16="http://schemas.microsoft.com/office/drawing/2014/main" id="{6E6656A2-B69C-5AB1-DC7E-489802608A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253"/>
            <a:ext cx="3031309" cy="110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5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tekst regul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B4764B-8180-FB6E-CBF4-5AF24DF0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69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566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1EE4D-8CF5-B6C9-2B0A-4620D48D8D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225270"/>
            <a:ext cx="10515600" cy="41088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65A773"/>
                </a:solidFill>
              </a:defRPr>
            </a:lvl1pPr>
            <a:lvl2pPr marL="457200" indent="0">
              <a:buNone/>
              <a:defRPr>
                <a:solidFill>
                  <a:srgbClr val="003566"/>
                </a:solidFill>
              </a:defRPr>
            </a:lvl2pPr>
            <a:lvl3pPr marL="914400" indent="0">
              <a:buNone/>
              <a:defRPr>
                <a:solidFill>
                  <a:srgbClr val="65A773"/>
                </a:solidFill>
              </a:defRPr>
            </a:lvl3pPr>
            <a:lvl4pPr marL="1371600" indent="0">
              <a:buNone/>
              <a:defRPr>
                <a:solidFill>
                  <a:srgbClr val="003566"/>
                </a:solidFill>
              </a:defRPr>
            </a:lvl4pPr>
            <a:lvl5pPr marL="1828800" indent="0">
              <a:buNone/>
              <a:defRPr>
                <a:solidFill>
                  <a:srgbClr val="65A773"/>
                </a:solidFill>
              </a:defRPr>
            </a:lvl5pPr>
          </a:lstStyle>
          <a:p>
            <a:pPr lvl="0"/>
            <a:r>
              <a:rPr lang="nl-NL"/>
              <a:t>Klikken om de tekststijl van het model te bewerken.</a:t>
            </a:r>
          </a:p>
          <a:p>
            <a:pPr lvl="0"/>
            <a:endParaRPr lang="nl-NL"/>
          </a:p>
        </p:txBody>
      </p:sp>
      <p:pic>
        <p:nvPicPr>
          <p:cNvPr id="7" name="Afbeelding 6">
            <a:hlinkClick r:id="rId2"/>
            <a:extLst>
              <a:ext uri="{FF2B5EF4-FFF2-40B4-BE49-F238E27FC236}">
                <a16:creationId xmlns:a16="http://schemas.microsoft.com/office/drawing/2014/main" id="{909F14BA-B0D9-EF33-E9B2-748BDCD77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84"/>
          <a:stretch/>
        </p:blipFill>
        <p:spPr>
          <a:xfrm>
            <a:off x="112218" y="57554"/>
            <a:ext cx="1031410" cy="61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13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tekst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B4764B-8180-FB6E-CBF4-5AF24DF0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69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566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1EE4D-8CF5-B6C9-2B0A-4620D48D8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5270"/>
            <a:ext cx="10515600" cy="41183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5A773"/>
                </a:solidFill>
              </a:defRPr>
            </a:lvl1pPr>
            <a:lvl2pPr>
              <a:defRPr>
                <a:solidFill>
                  <a:srgbClr val="003566"/>
                </a:solidFill>
              </a:defRPr>
            </a:lvl2pPr>
            <a:lvl3pPr>
              <a:defRPr>
                <a:solidFill>
                  <a:srgbClr val="65A773"/>
                </a:solidFill>
              </a:defRPr>
            </a:lvl3pPr>
            <a:lvl4pPr>
              <a:defRPr>
                <a:solidFill>
                  <a:srgbClr val="003566"/>
                </a:solidFill>
              </a:defRPr>
            </a:lvl4pPr>
            <a:lvl5pPr>
              <a:defRPr>
                <a:solidFill>
                  <a:srgbClr val="65A773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7" name="Afbeelding 6">
            <a:hlinkClick r:id="rId2"/>
            <a:extLst>
              <a:ext uri="{FF2B5EF4-FFF2-40B4-BE49-F238E27FC236}">
                <a16:creationId xmlns:a16="http://schemas.microsoft.com/office/drawing/2014/main" id="{909F14BA-B0D9-EF33-E9B2-748BDCD77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84"/>
          <a:stretch/>
        </p:blipFill>
        <p:spPr>
          <a:xfrm>
            <a:off x="112218" y="57554"/>
            <a:ext cx="1031410" cy="61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1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tekstvl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B4764B-8180-FB6E-CBF4-5AF24DF0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69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566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pic>
        <p:nvPicPr>
          <p:cNvPr id="7" name="Afbeelding 6">
            <a:hlinkClick r:id="rId2"/>
            <a:extLst>
              <a:ext uri="{FF2B5EF4-FFF2-40B4-BE49-F238E27FC236}">
                <a16:creationId xmlns:a16="http://schemas.microsoft.com/office/drawing/2014/main" id="{909F14BA-B0D9-EF33-E9B2-748BDCD77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84"/>
          <a:stretch/>
        </p:blipFill>
        <p:spPr>
          <a:xfrm>
            <a:off x="112218" y="57554"/>
            <a:ext cx="1031410" cy="615142"/>
          </a:xfrm>
          <a:prstGeom prst="rect">
            <a:avLst/>
          </a:prstGeom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598910BD-10EE-B4FA-7152-0732E681DA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16327"/>
            <a:ext cx="5181600" cy="41177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5A773"/>
                </a:solidFill>
              </a:defRPr>
            </a:lvl1pPr>
            <a:lvl2pPr>
              <a:defRPr>
                <a:solidFill>
                  <a:srgbClr val="003566"/>
                </a:solidFill>
              </a:defRPr>
            </a:lvl2pPr>
            <a:lvl3pPr>
              <a:defRPr>
                <a:solidFill>
                  <a:srgbClr val="65A773"/>
                </a:solidFill>
              </a:defRPr>
            </a:lvl3pPr>
            <a:lvl4pPr>
              <a:defRPr>
                <a:solidFill>
                  <a:srgbClr val="003566"/>
                </a:solidFill>
              </a:defRPr>
            </a:lvl4pPr>
            <a:lvl5pPr>
              <a:defRPr>
                <a:solidFill>
                  <a:srgbClr val="65A773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inhoud 3">
            <a:extLst>
              <a:ext uri="{FF2B5EF4-FFF2-40B4-BE49-F238E27FC236}">
                <a16:creationId xmlns:a16="http://schemas.microsoft.com/office/drawing/2014/main" id="{7BE4BE61-0115-C6B2-7ECA-350ECD344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16327"/>
            <a:ext cx="5181600" cy="41177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566"/>
                </a:solidFill>
              </a:defRPr>
            </a:lvl1pPr>
            <a:lvl2pPr>
              <a:defRPr>
                <a:solidFill>
                  <a:srgbClr val="65A773"/>
                </a:solidFill>
              </a:defRPr>
            </a:lvl2pPr>
            <a:lvl3pPr>
              <a:defRPr>
                <a:solidFill>
                  <a:srgbClr val="003566"/>
                </a:solidFill>
              </a:defRPr>
            </a:lvl3pPr>
            <a:lvl4pPr>
              <a:defRPr>
                <a:solidFill>
                  <a:srgbClr val="65A773"/>
                </a:solidFill>
              </a:defRPr>
            </a:lvl4pPr>
            <a:lvl5pPr>
              <a:defRPr>
                <a:solidFill>
                  <a:srgbClr val="003566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6062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vak links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B4764B-8180-FB6E-CBF4-5AF24DF0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69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566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pic>
        <p:nvPicPr>
          <p:cNvPr id="7" name="Afbeelding 6">
            <a:hlinkClick r:id="rId2"/>
            <a:extLst>
              <a:ext uri="{FF2B5EF4-FFF2-40B4-BE49-F238E27FC236}">
                <a16:creationId xmlns:a16="http://schemas.microsoft.com/office/drawing/2014/main" id="{909F14BA-B0D9-EF33-E9B2-748BDCD77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84"/>
          <a:stretch/>
        </p:blipFill>
        <p:spPr>
          <a:xfrm>
            <a:off x="112218" y="57554"/>
            <a:ext cx="1031410" cy="615142"/>
          </a:xfrm>
          <a:prstGeom prst="rect">
            <a:avLst/>
          </a:prstGeom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598910BD-10EE-B4FA-7152-0732E681DA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16327"/>
            <a:ext cx="5181600" cy="41273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5A773"/>
                </a:solidFill>
              </a:defRPr>
            </a:lvl1pPr>
            <a:lvl2pPr>
              <a:defRPr>
                <a:solidFill>
                  <a:srgbClr val="003566"/>
                </a:solidFill>
              </a:defRPr>
            </a:lvl2pPr>
            <a:lvl3pPr>
              <a:defRPr>
                <a:solidFill>
                  <a:srgbClr val="65A773"/>
                </a:solidFill>
              </a:defRPr>
            </a:lvl3pPr>
            <a:lvl4pPr>
              <a:defRPr>
                <a:solidFill>
                  <a:srgbClr val="003566"/>
                </a:solidFill>
              </a:defRPr>
            </a:lvl4pPr>
            <a:lvl5pPr>
              <a:defRPr>
                <a:solidFill>
                  <a:srgbClr val="65A773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inhoud 3">
            <a:extLst>
              <a:ext uri="{FF2B5EF4-FFF2-40B4-BE49-F238E27FC236}">
                <a16:creationId xmlns:a16="http://schemas.microsoft.com/office/drawing/2014/main" id="{7BE4BE61-0115-C6B2-7ECA-350ECD344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16327"/>
            <a:ext cx="5181600" cy="4119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003566"/>
                </a:solidFill>
              </a:defRPr>
            </a:lvl1pPr>
            <a:lvl2pPr>
              <a:defRPr>
                <a:solidFill>
                  <a:srgbClr val="65A773"/>
                </a:solidFill>
              </a:defRPr>
            </a:lvl2pPr>
            <a:lvl3pPr>
              <a:defRPr>
                <a:solidFill>
                  <a:srgbClr val="003566"/>
                </a:solidFill>
              </a:defRPr>
            </a:lvl3pPr>
            <a:lvl4pPr>
              <a:defRPr>
                <a:solidFill>
                  <a:srgbClr val="65A773"/>
                </a:solidFill>
              </a:defRPr>
            </a:lvl4pPr>
            <a:lvl5pPr>
              <a:defRPr>
                <a:solidFill>
                  <a:srgbClr val="003566"/>
                </a:solidFill>
              </a:defRPr>
            </a:lvl5pPr>
          </a:lstStyle>
          <a:p>
            <a:pPr lvl="0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840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vak rechts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B4764B-8180-FB6E-CBF4-5AF24DF0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69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566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pic>
        <p:nvPicPr>
          <p:cNvPr id="7" name="Afbeelding 6">
            <a:hlinkClick r:id="rId2"/>
            <a:extLst>
              <a:ext uri="{FF2B5EF4-FFF2-40B4-BE49-F238E27FC236}">
                <a16:creationId xmlns:a16="http://schemas.microsoft.com/office/drawing/2014/main" id="{909F14BA-B0D9-EF33-E9B2-748BDCD77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84"/>
          <a:stretch/>
        </p:blipFill>
        <p:spPr>
          <a:xfrm>
            <a:off x="112218" y="57554"/>
            <a:ext cx="1031410" cy="615142"/>
          </a:xfrm>
          <a:prstGeom prst="rect">
            <a:avLst/>
          </a:prstGeom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598910BD-10EE-B4FA-7152-0732E681DA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16327"/>
            <a:ext cx="5181600" cy="40987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65A773"/>
                </a:solidFill>
              </a:defRPr>
            </a:lvl1pPr>
            <a:lvl2pPr>
              <a:defRPr>
                <a:solidFill>
                  <a:srgbClr val="003566"/>
                </a:solidFill>
              </a:defRPr>
            </a:lvl2pPr>
            <a:lvl3pPr>
              <a:defRPr>
                <a:solidFill>
                  <a:srgbClr val="65A773"/>
                </a:solidFill>
              </a:defRPr>
            </a:lvl3pPr>
            <a:lvl4pPr>
              <a:defRPr>
                <a:solidFill>
                  <a:srgbClr val="003566"/>
                </a:solidFill>
              </a:defRPr>
            </a:lvl4pPr>
            <a:lvl5pPr>
              <a:defRPr>
                <a:solidFill>
                  <a:srgbClr val="65A773"/>
                </a:solidFill>
              </a:defRPr>
            </a:lvl5pPr>
          </a:lstStyle>
          <a:p>
            <a:pPr lvl="0"/>
            <a:endParaRPr lang="nl-NL"/>
          </a:p>
        </p:txBody>
      </p:sp>
      <p:sp>
        <p:nvSpPr>
          <p:cNvPr id="6" name="Tijdelijke aanduiding voor inhoud 3">
            <a:extLst>
              <a:ext uri="{FF2B5EF4-FFF2-40B4-BE49-F238E27FC236}">
                <a16:creationId xmlns:a16="http://schemas.microsoft.com/office/drawing/2014/main" id="{7BE4BE61-0115-C6B2-7ECA-350ECD344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16327"/>
            <a:ext cx="5181600" cy="40987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003566"/>
                </a:solidFill>
              </a:defRPr>
            </a:lvl1pPr>
            <a:lvl2pPr>
              <a:defRPr>
                <a:solidFill>
                  <a:srgbClr val="65A773"/>
                </a:solidFill>
              </a:defRPr>
            </a:lvl2pPr>
            <a:lvl3pPr>
              <a:defRPr>
                <a:solidFill>
                  <a:srgbClr val="003566"/>
                </a:solidFill>
              </a:defRPr>
            </a:lvl3pPr>
            <a:lvl4pPr>
              <a:defRPr>
                <a:solidFill>
                  <a:srgbClr val="65A773"/>
                </a:solidFill>
              </a:defRPr>
            </a:lvl4pPr>
            <a:lvl5pPr>
              <a:defRPr>
                <a:solidFill>
                  <a:srgbClr val="003566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  <a:p>
            <a:pPr lvl="0"/>
            <a:endParaRPr lang="nl-NL"/>
          </a:p>
        </p:txBody>
      </p:sp>
      <p:pic>
        <p:nvPicPr>
          <p:cNvPr id="4" name="Afbeelding 3" descr="Afbeelding met vervagen&#10;&#10;Automatisch gegenereerde beschrijving">
            <a:extLst>
              <a:ext uri="{FF2B5EF4-FFF2-40B4-BE49-F238E27FC236}">
                <a16:creationId xmlns:a16="http://schemas.microsoft.com/office/drawing/2014/main" id="{98DAE623-9E9D-90CB-370D-77DD307791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858" b="5158"/>
          <a:stretch/>
        </p:blipFill>
        <p:spPr>
          <a:xfrm>
            <a:off x="846513" y="2216328"/>
            <a:ext cx="5181600" cy="416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5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hlinkClick r:id="rId2"/>
            <a:extLst>
              <a:ext uri="{FF2B5EF4-FFF2-40B4-BE49-F238E27FC236}">
                <a16:creationId xmlns:a16="http://schemas.microsoft.com/office/drawing/2014/main" id="{909F14BA-B0D9-EF33-E9B2-748BDCD77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84"/>
          <a:stretch/>
        </p:blipFill>
        <p:spPr>
          <a:xfrm>
            <a:off x="112218" y="57554"/>
            <a:ext cx="1031410" cy="61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14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>
            <a:extLst>
              <a:ext uri="{FF2B5EF4-FFF2-40B4-BE49-F238E27FC236}">
                <a16:creationId xmlns:a16="http://schemas.microsoft.com/office/drawing/2014/main" id="{83F359A4-6DB9-9268-AA3D-0243B3B2907A}"/>
              </a:ext>
            </a:extLst>
          </p:cNvPr>
          <p:cNvSpPr/>
          <p:nvPr userDrawn="1"/>
        </p:nvSpPr>
        <p:spPr>
          <a:xfrm>
            <a:off x="0" y="19253"/>
            <a:ext cx="12192000" cy="6838747"/>
          </a:xfrm>
          <a:prstGeom prst="rect">
            <a:avLst/>
          </a:prstGeom>
          <a:solidFill>
            <a:srgbClr val="003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29FA4F-EB5E-C39D-6CD2-278D6E2F46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654" y="169345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Bedankt voor je aandacht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847F87-2AE3-C324-9140-3D400EB40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7731" y="5954539"/>
            <a:ext cx="9144000" cy="5293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5A77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www.sbaweb.nl | servicedesk@sbaweb.nl | 0900 722 26 67 (1 </a:t>
            </a:r>
            <a:r>
              <a:rPr lang="nl-NL" err="1"/>
              <a:t>ct</a:t>
            </a:r>
            <a:r>
              <a:rPr lang="nl-NL"/>
              <a:t> p.m.)</a:t>
            </a:r>
          </a:p>
        </p:txBody>
      </p:sp>
      <p:pic>
        <p:nvPicPr>
          <p:cNvPr id="8" name="Afbeelding 7">
            <a:hlinkClick r:id="rId2"/>
            <a:extLst>
              <a:ext uri="{FF2B5EF4-FFF2-40B4-BE49-F238E27FC236}">
                <a16:creationId xmlns:a16="http://schemas.microsoft.com/office/drawing/2014/main" id="{6E6656A2-B69C-5AB1-DC7E-489802608A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253"/>
            <a:ext cx="3031309" cy="1103110"/>
          </a:xfrm>
          <a:prstGeom prst="rect">
            <a:avLst/>
          </a:prstGeom>
        </p:spPr>
      </p:pic>
      <p:sp>
        <p:nvSpPr>
          <p:cNvPr id="4" name="Rechthoek 3">
            <a:hlinkClick r:id="rId4"/>
            <a:extLst>
              <a:ext uri="{FF2B5EF4-FFF2-40B4-BE49-F238E27FC236}">
                <a16:creationId xmlns:a16="http://schemas.microsoft.com/office/drawing/2014/main" id="{9306928C-510A-42D7-5DBD-C8C068ADBF06}"/>
              </a:ext>
            </a:extLst>
          </p:cNvPr>
          <p:cNvSpPr/>
          <p:nvPr userDrawn="1"/>
        </p:nvSpPr>
        <p:spPr>
          <a:xfrm>
            <a:off x="1587731" y="3624349"/>
            <a:ext cx="2219498" cy="440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hlinkClick r:id="rId5"/>
            <a:extLst>
              <a:ext uri="{FF2B5EF4-FFF2-40B4-BE49-F238E27FC236}">
                <a16:creationId xmlns:a16="http://schemas.microsoft.com/office/drawing/2014/main" id="{4525C12A-B064-2820-CD07-20F580886158}"/>
              </a:ext>
            </a:extLst>
          </p:cNvPr>
          <p:cNvSpPr/>
          <p:nvPr userDrawn="1"/>
        </p:nvSpPr>
        <p:spPr>
          <a:xfrm>
            <a:off x="3967942" y="3640484"/>
            <a:ext cx="3048000" cy="440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52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 13">
            <a:extLst>
              <a:ext uri="{FF2B5EF4-FFF2-40B4-BE49-F238E27FC236}">
                <a16:creationId xmlns:a16="http://schemas.microsoft.com/office/drawing/2014/main" id="{FD09D232-17B7-7496-00A9-AF95151FA545}"/>
              </a:ext>
            </a:extLst>
          </p:cNvPr>
          <p:cNvSpPr/>
          <p:nvPr userDrawn="1"/>
        </p:nvSpPr>
        <p:spPr>
          <a:xfrm>
            <a:off x="0" y="6553200"/>
            <a:ext cx="12192000" cy="304800"/>
          </a:xfrm>
          <a:prstGeom prst="rect">
            <a:avLst/>
          </a:prstGeom>
          <a:solidFill>
            <a:srgbClr val="003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2ABDFD28-A276-3B4A-ECAA-133DDD8B33F0}"/>
              </a:ext>
            </a:extLst>
          </p:cNvPr>
          <p:cNvSpPr/>
          <p:nvPr userDrawn="1"/>
        </p:nvSpPr>
        <p:spPr>
          <a:xfrm>
            <a:off x="0" y="6369582"/>
            <a:ext cx="12192000" cy="104118"/>
          </a:xfrm>
          <a:prstGeom prst="rect">
            <a:avLst/>
          </a:prstGeom>
          <a:solidFill>
            <a:srgbClr val="65A7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92427374-715B-71DD-2E9E-D5D2ECD09AF8}"/>
              </a:ext>
            </a:extLst>
          </p:cNvPr>
          <p:cNvSpPr txBox="1">
            <a:spLocks/>
          </p:cNvSpPr>
          <p:nvPr userDrawn="1"/>
        </p:nvSpPr>
        <p:spPr>
          <a:xfrm>
            <a:off x="11753851" y="6599274"/>
            <a:ext cx="438150" cy="1825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3566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AEF45AC-0B39-4E16-BFD9-C6AB5BCF6E80}" type="slidenum">
              <a:rPr lang="nl-NL" sz="900" b="1" smtClean="0">
                <a:solidFill>
                  <a:schemeClr val="bg1"/>
                </a:solidFill>
              </a:rPr>
              <a:t>‹nr.›</a:t>
            </a:fld>
            <a:r>
              <a:rPr lang="nl-NL" sz="900" b="1">
                <a:solidFill>
                  <a:schemeClr val="bg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22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0" r:id="rId3"/>
    <p:sldLayoutId id="2147483660" r:id="rId4"/>
    <p:sldLayoutId id="2147483662" r:id="rId5"/>
    <p:sldLayoutId id="2147483663" r:id="rId6"/>
    <p:sldLayoutId id="2147483664" r:id="rId7"/>
    <p:sldLayoutId id="214748366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752D7-E0FB-89B0-CEB7-E90F75F010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sz="48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10FCA3-D96D-0B54-7850-A08CF9A904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t"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701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A20AA-60FA-99F8-945A-347AC191D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68598"/>
            <a:ext cx="9144000" cy="2387600"/>
          </a:xfrm>
        </p:spPr>
        <p:txBody>
          <a:bodyPr lIns="91440" tIns="45720" rIns="91440" bIns="45720" anchor="b"/>
          <a:lstStyle/>
          <a:p>
            <a:endParaRPr lang="nl-NL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2048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38A24-E180-BB9A-96AD-CBC815417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#003566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4ADB6F-E620-4985-62B5-C4F79845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ss</a:t>
            </a:r>
          </a:p>
        </p:txBody>
      </p:sp>
    </p:spTree>
    <p:extLst>
      <p:ext uri="{BB962C8B-B14F-4D97-AF65-F5344CB8AC3E}">
        <p14:creationId xmlns:p14="http://schemas.microsoft.com/office/powerpoint/2010/main" val="165327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EFE91A-57AE-AD64-0F6F-BF2D7580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3EAF54-F07D-B48B-97F2-F7A74CBE3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636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73AC3E-46A8-E47A-D2D6-D24026084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B0C3B9-919F-83FF-67F3-8261EC9593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B51033E-6253-AD67-5C1E-B008436078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502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A20AA-60FA-99F8-945A-347AC191D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637"/>
            <a:ext cx="9144000" cy="1000726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44356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D10C550841144F9F4AF00F0F56B7EF" ma:contentTypeVersion="18" ma:contentTypeDescription="Een nieuw document maken." ma:contentTypeScope="" ma:versionID="8c343fea12e6363b15f7d6c34b4a99f2">
  <xsd:schema xmlns:xsd="http://www.w3.org/2001/XMLSchema" xmlns:xs="http://www.w3.org/2001/XMLSchema" xmlns:p="http://schemas.microsoft.com/office/2006/metadata/properties" xmlns:ns2="ecbccabe-5d28-4e04-8ff4-f678d84f333c" xmlns:ns3="1ef420dd-e826-431b-9653-3bc0195c9ccd" targetNamespace="http://schemas.microsoft.com/office/2006/metadata/properties" ma:root="true" ma:fieldsID="108b651842a77d6029a3c705f0c8c77b" ns2:_="" ns3:_="">
    <xsd:import namespace="ecbccabe-5d28-4e04-8ff4-f678d84f333c"/>
    <xsd:import namespace="1ef420dd-e826-431b-9653-3bc0195c9c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bccabe-5d28-4e04-8ff4-f678d84f33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70f38df7-c70f-4645-b397-aead584b5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f420dd-e826-431b-9653-3bc0195c9cc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27d00b-b877-4bb9-96fc-5f19e2627b3d}" ma:internalName="TaxCatchAll" ma:showField="CatchAllData" ma:web="1ef420dd-e826-431b-9653-3bc0195c9cc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cbccabe-5d28-4e04-8ff4-f678d84f333c">
      <Terms xmlns="http://schemas.microsoft.com/office/infopath/2007/PartnerControls"/>
    </lcf76f155ced4ddcb4097134ff3c332f>
    <TaxCatchAll xmlns="1ef420dd-e826-431b-9653-3bc0195c9ccd" xsi:nil="true"/>
    <SharedWithUsers xmlns="1ef420dd-e826-431b-9653-3bc0195c9ccd">
      <UserInfo>
        <DisplayName>Mirjam Campagne</DisplayName>
        <AccountId>99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BD38481-7352-4D02-BFCB-07BEBCE8E93D}"/>
</file>

<file path=customXml/itemProps2.xml><?xml version="1.0" encoding="utf-8"?>
<ds:datastoreItem xmlns:ds="http://schemas.openxmlformats.org/officeDocument/2006/customXml" ds:itemID="{AE829B19-BB03-4D9F-A5E6-64AF320551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EA9E04-0922-4EEC-8E7B-D0D8E1A546AE}">
  <ds:schemaRefs>
    <ds:schemaRef ds:uri="5f4c02c3-30ae-4686-920f-2e956e935c81"/>
    <ds:schemaRef ds:uri="79ed8ed9-67f4-4f5e-ba1a-b431548c46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fe0f8941-eaf0-4a28-9d3b-4470a583b3b6"/>
    <ds:schemaRef ds:uri="115c6956-0869-4553-82c6-247f02e816e8"/>
    <ds:schemaRef ds:uri="ecbccabe-5d28-4e04-8ff4-f678d84f333c"/>
    <ds:schemaRef ds:uri="1ef420dd-e826-431b-9653-3bc0195c9cc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</Words>
  <Application>Microsoft Office PowerPoint</Application>
  <PresentationFormat>Breedbeeld</PresentationFormat>
  <Paragraphs>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#003566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Maaike Rouw</dc:creator>
  <cp:lastModifiedBy>Esther Miltenburg</cp:lastModifiedBy>
  <cp:revision>7</cp:revision>
  <dcterms:created xsi:type="dcterms:W3CDTF">2022-06-16T06:20:17Z</dcterms:created>
  <dcterms:modified xsi:type="dcterms:W3CDTF">2022-11-21T09:55:41Z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0x01010067D10C550841144F9F4AF00F0F56B7EF</vt:lpwstr>
  </property>
  <property fmtid="{D5CDD505-2E9C-101B-9397-08002B2CF9AE}" pid="3" name="MediaServiceImageTags">
    <vt:lpwstr/>
  </property>
  <property fmtid="{D5CDD505-2E9C-101B-9397-08002B2CF9AE}" pid="4" name="Order">
    <vt:r8>68800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</Properties>
</file>